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3" r:id="rId1"/>
  </p:sldMasterIdLst>
  <p:notesMasterIdLst>
    <p:notesMasterId r:id="rId15"/>
  </p:notesMasterIdLst>
  <p:sldIdLst>
    <p:sldId id="256" r:id="rId2"/>
    <p:sldId id="371" r:id="rId3"/>
    <p:sldId id="257" r:id="rId4"/>
    <p:sldId id="258" r:id="rId5"/>
    <p:sldId id="260" r:id="rId6"/>
    <p:sldId id="368" r:id="rId7"/>
    <p:sldId id="369" r:id="rId8"/>
    <p:sldId id="259" r:id="rId9"/>
    <p:sldId id="370" r:id="rId10"/>
    <p:sldId id="372" r:id="rId11"/>
    <p:sldId id="377" r:id="rId12"/>
    <p:sldId id="374" r:id="rId13"/>
    <p:sldId id="375" r:id="rId1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15"/>
  </p:normalViewPr>
  <p:slideViewPr>
    <p:cSldViewPr snapToGrid="0" snapToObjects="1">
      <p:cViewPr varScale="1">
        <p:scale>
          <a:sx n="106" d="100"/>
          <a:sy n="106" d="100"/>
        </p:scale>
        <p:origin x="79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svg"/><Relationship Id="rId1" Type="http://schemas.openxmlformats.org/officeDocument/2006/relationships/image" Target="../media/image8.png"/><Relationship Id="rId6" Type="http://schemas.openxmlformats.org/officeDocument/2006/relationships/image" Target="../media/image7.svg"/><Relationship Id="rId5" Type="http://schemas.openxmlformats.org/officeDocument/2006/relationships/image" Target="../media/image10.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4494C6-4253-4B3F-BA4F-FDCE496B095F}"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C899BF4D-F685-4818-91AE-B579E0376DD0}">
      <dgm:prSet/>
      <dgm:spPr/>
      <dgm:t>
        <a:bodyPr/>
        <a:lstStyle/>
        <a:p>
          <a:r>
            <a:rPr lang="nl-NL"/>
            <a:t>Week 1: Pathologie, welvaartziekten en de relatie met de leefomgeving</a:t>
          </a:r>
          <a:endParaRPr lang="en-US"/>
        </a:p>
      </dgm:t>
    </dgm:pt>
    <dgm:pt modelId="{11AF6A28-4147-4302-B106-9746A65F35C1}" type="parTrans" cxnId="{B58975DC-4C74-44D1-9AB9-86339AA1D737}">
      <dgm:prSet/>
      <dgm:spPr/>
      <dgm:t>
        <a:bodyPr/>
        <a:lstStyle/>
        <a:p>
          <a:endParaRPr lang="en-US"/>
        </a:p>
      </dgm:t>
    </dgm:pt>
    <dgm:pt modelId="{2352AAC8-8AB0-465C-B796-6EE34BC1B536}" type="sibTrans" cxnId="{B58975DC-4C74-44D1-9AB9-86339AA1D737}">
      <dgm:prSet/>
      <dgm:spPr/>
      <dgm:t>
        <a:bodyPr/>
        <a:lstStyle/>
        <a:p>
          <a:endParaRPr lang="en-US"/>
        </a:p>
      </dgm:t>
    </dgm:pt>
    <dgm:pt modelId="{8F736EC0-5C46-4455-8A34-003E4BCB19AF}">
      <dgm:prSet/>
      <dgm:spPr/>
      <dgm:t>
        <a:bodyPr/>
        <a:lstStyle/>
        <a:p>
          <a:r>
            <a:rPr lang="nl-NL"/>
            <a:t>Week 2: Anatomie en fysiologie (Nijmegen)</a:t>
          </a:r>
          <a:endParaRPr lang="en-US"/>
        </a:p>
      </dgm:t>
    </dgm:pt>
    <dgm:pt modelId="{29C169FD-96A3-4F34-8A5E-3BC05D8F15C5}" type="parTrans" cxnId="{7AD0C71B-C943-4469-BDC3-A27DEB06C1FE}">
      <dgm:prSet/>
      <dgm:spPr/>
      <dgm:t>
        <a:bodyPr/>
        <a:lstStyle/>
        <a:p>
          <a:endParaRPr lang="en-US"/>
        </a:p>
      </dgm:t>
    </dgm:pt>
    <dgm:pt modelId="{2E70F3D2-05E0-4578-803C-FEA4C0BFC288}" type="sibTrans" cxnId="{7AD0C71B-C943-4469-BDC3-A27DEB06C1FE}">
      <dgm:prSet/>
      <dgm:spPr/>
      <dgm:t>
        <a:bodyPr/>
        <a:lstStyle/>
        <a:p>
          <a:endParaRPr lang="en-US"/>
        </a:p>
      </dgm:t>
    </dgm:pt>
    <dgm:pt modelId="{6E5DA341-0D9E-431C-9D3D-575DD8125BAD}">
      <dgm:prSet/>
      <dgm:spPr/>
      <dgm:t>
        <a:bodyPr/>
        <a:lstStyle/>
        <a:p>
          <a:r>
            <a:rPr lang="nl-NL"/>
            <a:t>Week 3: Praktijkles voedingsleer</a:t>
          </a:r>
          <a:endParaRPr lang="en-US"/>
        </a:p>
      </dgm:t>
    </dgm:pt>
    <dgm:pt modelId="{8410566B-1856-4F42-B861-D407BF1BFCCF}" type="parTrans" cxnId="{27B24BE5-E892-4C10-B44D-980B350EBDDD}">
      <dgm:prSet/>
      <dgm:spPr/>
      <dgm:t>
        <a:bodyPr/>
        <a:lstStyle/>
        <a:p>
          <a:endParaRPr lang="en-US"/>
        </a:p>
      </dgm:t>
    </dgm:pt>
    <dgm:pt modelId="{B73E079D-CC9B-4DC3-9637-03BA782E85B1}" type="sibTrans" cxnId="{27B24BE5-E892-4C10-B44D-980B350EBDDD}">
      <dgm:prSet/>
      <dgm:spPr/>
      <dgm:t>
        <a:bodyPr/>
        <a:lstStyle/>
        <a:p>
          <a:endParaRPr lang="en-US"/>
        </a:p>
      </dgm:t>
    </dgm:pt>
    <dgm:pt modelId="{93CE628E-CF2B-44BA-BA4D-1E303D11EFC7}">
      <dgm:prSet/>
      <dgm:spPr/>
      <dgm:t>
        <a:bodyPr/>
        <a:lstStyle/>
        <a:p>
          <a:r>
            <a:rPr lang="nl-NL"/>
            <a:t>Week 4: Stress, stressfysiologie en relatie met omgeving</a:t>
          </a:r>
          <a:endParaRPr lang="en-US"/>
        </a:p>
      </dgm:t>
    </dgm:pt>
    <dgm:pt modelId="{151CF905-28AD-4DCE-8F86-3BA6170BD4DA}" type="parTrans" cxnId="{C74B4499-6939-44B9-A365-8F847FCDAD0B}">
      <dgm:prSet/>
      <dgm:spPr/>
      <dgm:t>
        <a:bodyPr/>
        <a:lstStyle/>
        <a:p>
          <a:endParaRPr lang="en-US"/>
        </a:p>
      </dgm:t>
    </dgm:pt>
    <dgm:pt modelId="{B5B96F4B-3FC3-42F8-B6D0-2F3CAB7819D1}" type="sibTrans" cxnId="{C74B4499-6939-44B9-A365-8F847FCDAD0B}">
      <dgm:prSet/>
      <dgm:spPr/>
      <dgm:t>
        <a:bodyPr/>
        <a:lstStyle/>
        <a:p>
          <a:endParaRPr lang="en-US"/>
        </a:p>
      </dgm:t>
    </dgm:pt>
    <dgm:pt modelId="{39500D60-F062-4909-BFC6-16A66ECB1944}">
      <dgm:prSet/>
      <dgm:spPr/>
      <dgm:t>
        <a:bodyPr/>
        <a:lstStyle/>
        <a:p>
          <a:r>
            <a:rPr lang="nl-NL"/>
            <a:t>Week 5: Effecten van alcohol en drugs op het lichaam</a:t>
          </a:r>
          <a:endParaRPr lang="en-US"/>
        </a:p>
      </dgm:t>
    </dgm:pt>
    <dgm:pt modelId="{E6AD4967-14AA-4187-AAC0-05498C9718AD}" type="parTrans" cxnId="{3BF275F3-12BC-468B-A1A9-BFB49B69C5C0}">
      <dgm:prSet/>
      <dgm:spPr/>
      <dgm:t>
        <a:bodyPr/>
        <a:lstStyle/>
        <a:p>
          <a:endParaRPr lang="en-US"/>
        </a:p>
      </dgm:t>
    </dgm:pt>
    <dgm:pt modelId="{0A158D0D-54B9-4B52-BFA0-6C82DBC45BC6}" type="sibTrans" cxnId="{3BF275F3-12BC-468B-A1A9-BFB49B69C5C0}">
      <dgm:prSet/>
      <dgm:spPr/>
      <dgm:t>
        <a:bodyPr/>
        <a:lstStyle/>
        <a:p>
          <a:endParaRPr lang="en-US"/>
        </a:p>
      </dgm:t>
    </dgm:pt>
    <dgm:pt modelId="{E7AE0E97-F8BD-4D69-BBC7-9ECE946960F4}">
      <dgm:prSet/>
      <dgm:spPr/>
      <dgm:t>
        <a:bodyPr/>
        <a:lstStyle/>
        <a:p>
          <a:r>
            <a:rPr lang="nl-NL"/>
            <a:t>Week 6: Ondervoeding en overgewicht, overvoeding en overgewicht en relatie met omgeving</a:t>
          </a:r>
          <a:endParaRPr lang="en-US"/>
        </a:p>
      </dgm:t>
    </dgm:pt>
    <dgm:pt modelId="{28A9FE3C-8AE0-4B34-A5A0-1B150A6E93A1}" type="parTrans" cxnId="{453DAAFF-E7A0-483F-AA1E-C1FBEA7D4BF0}">
      <dgm:prSet/>
      <dgm:spPr/>
      <dgm:t>
        <a:bodyPr/>
        <a:lstStyle/>
        <a:p>
          <a:endParaRPr lang="en-US"/>
        </a:p>
      </dgm:t>
    </dgm:pt>
    <dgm:pt modelId="{B116BE9E-A968-4733-A27A-E5E16CA351AC}" type="sibTrans" cxnId="{453DAAFF-E7A0-483F-AA1E-C1FBEA7D4BF0}">
      <dgm:prSet/>
      <dgm:spPr/>
      <dgm:t>
        <a:bodyPr/>
        <a:lstStyle/>
        <a:p>
          <a:endParaRPr lang="en-US"/>
        </a:p>
      </dgm:t>
    </dgm:pt>
    <dgm:pt modelId="{99099D39-00AC-4712-A94F-94F31FA4CB39}">
      <dgm:prSet/>
      <dgm:spPr/>
      <dgm:t>
        <a:bodyPr/>
        <a:lstStyle/>
        <a:p>
          <a:r>
            <a:rPr lang="nl-NL"/>
            <a:t>Week 7: Bewegen in de eigen leefomgeving</a:t>
          </a:r>
          <a:endParaRPr lang="en-US"/>
        </a:p>
      </dgm:t>
    </dgm:pt>
    <dgm:pt modelId="{47C5BE2A-C545-4E29-958E-ACA0241F2446}" type="parTrans" cxnId="{4A91A8E4-C305-40C1-88A2-173156A00025}">
      <dgm:prSet/>
      <dgm:spPr/>
      <dgm:t>
        <a:bodyPr/>
        <a:lstStyle/>
        <a:p>
          <a:endParaRPr lang="en-US"/>
        </a:p>
      </dgm:t>
    </dgm:pt>
    <dgm:pt modelId="{9591C967-ECD2-4CC7-A426-1DA81CF6A2D0}" type="sibTrans" cxnId="{4A91A8E4-C305-40C1-88A2-173156A00025}">
      <dgm:prSet/>
      <dgm:spPr/>
      <dgm:t>
        <a:bodyPr/>
        <a:lstStyle/>
        <a:p>
          <a:endParaRPr lang="en-US"/>
        </a:p>
      </dgm:t>
    </dgm:pt>
    <dgm:pt modelId="{BB378248-1F8F-48FF-B9C2-BE2CB993F7AA}">
      <dgm:prSet/>
      <dgm:spPr/>
      <dgm:t>
        <a:bodyPr/>
        <a:lstStyle/>
        <a:p>
          <a:r>
            <a:rPr lang="nl-NL"/>
            <a:t>Week 8: Beroepspraktijk, coachen adviseren en gespreksvaardigheden</a:t>
          </a:r>
          <a:endParaRPr lang="en-US"/>
        </a:p>
      </dgm:t>
    </dgm:pt>
    <dgm:pt modelId="{B2242664-4DDE-4898-81B1-0F2D2AEF2882}" type="parTrans" cxnId="{9FCE416D-E809-4B74-A9A6-F60ED8569CA3}">
      <dgm:prSet/>
      <dgm:spPr/>
      <dgm:t>
        <a:bodyPr/>
        <a:lstStyle/>
        <a:p>
          <a:endParaRPr lang="en-US"/>
        </a:p>
      </dgm:t>
    </dgm:pt>
    <dgm:pt modelId="{B375D90B-5A3E-47A3-A4C9-44403ABC6CD2}" type="sibTrans" cxnId="{9FCE416D-E809-4B74-A9A6-F60ED8569CA3}">
      <dgm:prSet/>
      <dgm:spPr/>
      <dgm:t>
        <a:bodyPr/>
        <a:lstStyle/>
        <a:p>
          <a:endParaRPr lang="en-US"/>
        </a:p>
      </dgm:t>
    </dgm:pt>
    <dgm:pt modelId="{00E3B4EB-DF3F-FA4D-94F9-0A2E9F19D743}" type="pres">
      <dgm:prSet presAssocID="{674494C6-4253-4B3F-BA4F-FDCE496B095F}" presName="linear" presStyleCnt="0">
        <dgm:presLayoutVars>
          <dgm:animLvl val="lvl"/>
          <dgm:resizeHandles val="exact"/>
        </dgm:presLayoutVars>
      </dgm:prSet>
      <dgm:spPr/>
    </dgm:pt>
    <dgm:pt modelId="{6BF48148-A694-D542-B750-BD134E2BE876}" type="pres">
      <dgm:prSet presAssocID="{C899BF4D-F685-4818-91AE-B579E0376DD0}" presName="parentText" presStyleLbl="node1" presStyleIdx="0" presStyleCnt="8">
        <dgm:presLayoutVars>
          <dgm:chMax val="0"/>
          <dgm:bulletEnabled val="1"/>
        </dgm:presLayoutVars>
      </dgm:prSet>
      <dgm:spPr/>
    </dgm:pt>
    <dgm:pt modelId="{7F0EE29B-A5B7-4D46-9BC6-B73DCF6E71E0}" type="pres">
      <dgm:prSet presAssocID="{2352AAC8-8AB0-465C-B796-6EE34BC1B536}" presName="spacer" presStyleCnt="0"/>
      <dgm:spPr/>
    </dgm:pt>
    <dgm:pt modelId="{D16C81AD-39D9-414D-BE95-701AFBE46D40}" type="pres">
      <dgm:prSet presAssocID="{8F736EC0-5C46-4455-8A34-003E4BCB19AF}" presName="parentText" presStyleLbl="node1" presStyleIdx="1" presStyleCnt="8">
        <dgm:presLayoutVars>
          <dgm:chMax val="0"/>
          <dgm:bulletEnabled val="1"/>
        </dgm:presLayoutVars>
      </dgm:prSet>
      <dgm:spPr/>
    </dgm:pt>
    <dgm:pt modelId="{95EDA02E-5C12-9D42-8DED-630ABEA952F6}" type="pres">
      <dgm:prSet presAssocID="{2E70F3D2-05E0-4578-803C-FEA4C0BFC288}" presName="spacer" presStyleCnt="0"/>
      <dgm:spPr/>
    </dgm:pt>
    <dgm:pt modelId="{DC4A1FC7-DF8D-A441-AC70-582E66A72236}" type="pres">
      <dgm:prSet presAssocID="{6E5DA341-0D9E-431C-9D3D-575DD8125BAD}" presName="parentText" presStyleLbl="node1" presStyleIdx="2" presStyleCnt="8">
        <dgm:presLayoutVars>
          <dgm:chMax val="0"/>
          <dgm:bulletEnabled val="1"/>
        </dgm:presLayoutVars>
      </dgm:prSet>
      <dgm:spPr/>
    </dgm:pt>
    <dgm:pt modelId="{B4D36051-B779-0E46-891E-F30B3AA4E271}" type="pres">
      <dgm:prSet presAssocID="{B73E079D-CC9B-4DC3-9637-03BA782E85B1}" presName="spacer" presStyleCnt="0"/>
      <dgm:spPr/>
    </dgm:pt>
    <dgm:pt modelId="{57816EB5-FE26-4E4D-91FC-62048BDF2477}" type="pres">
      <dgm:prSet presAssocID="{93CE628E-CF2B-44BA-BA4D-1E303D11EFC7}" presName="parentText" presStyleLbl="node1" presStyleIdx="3" presStyleCnt="8">
        <dgm:presLayoutVars>
          <dgm:chMax val="0"/>
          <dgm:bulletEnabled val="1"/>
        </dgm:presLayoutVars>
      </dgm:prSet>
      <dgm:spPr/>
    </dgm:pt>
    <dgm:pt modelId="{2CDE6571-0FAA-D840-834B-5BE8D308D27D}" type="pres">
      <dgm:prSet presAssocID="{B5B96F4B-3FC3-42F8-B6D0-2F3CAB7819D1}" presName="spacer" presStyleCnt="0"/>
      <dgm:spPr/>
    </dgm:pt>
    <dgm:pt modelId="{C211B518-B463-7943-89A7-E0F61EB70C7E}" type="pres">
      <dgm:prSet presAssocID="{39500D60-F062-4909-BFC6-16A66ECB1944}" presName="parentText" presStyleLbl="node1" presStyleIdx="4" presStyleCnt="8">
        <dgm:presLayoutVars>
          <dgm:chMax val="0"/>
          <dgm:bulletEnabled val="1"/>
        </dgm:presLayoutVars>
      </dgm:prSet>
      <dgm:spPr/>
    </dgm:pt>
    <dgm:pt modelId="{3065ACB4-625C-1546-BE2D-E29E210DBCDA}" type="pres">
      <dgm:prSet presAssocID="{0A158D0D-54B9-4B52-BFA0-6C82DBC45BC6}" presName="spacer" presStyleCnt="0"/>
      <dgm:spPr/>
    </dgm:pt>
    <dgm:pt modelId="{1B8B5A64-55E1-814E-A7DF-11EBC503E561}" type="pres">
      <dgm:prSet presAssocID="{E7AE0E97-F8BD-4D69-BBC7-9ECE946960F4}" presName="parentText" presStyleLbl="node1" presStyleIdx="5" presStyleCnt="8">
        <dgm:presLayoutVars>
          <dgm:chMax val="0"/>
          <dgm:bulletEnabled val="1"/>
        </dgm:presLayoutVars>
      </dgm:prSet>
      <dgm:spPr/>
    </dgm:pt>
    <dgm:pt modelId="{7141C7C8-E5AE-B64D-8A6B-C32D2636EF25}" type="pres">
      <dgm:prSet presAssocID="{B116BE9E-A968-4733-A27A-E5E16CA351AC}" presName="spacer" presStyleCnt="0"/>
      <dgm:spPr/>
    </dgm:pt>
    <dgm:pt modelId="{9D283C98-FD03-C746-B274-4C3928FFF43B}" type="pres">
      <dgm:prSet presAssocID="{99099D39-00AC-4712-A94F-94F31FA4CB39}" presName="parentText" presStyleLbl="node1" presStyleIdx="6" presStyleCnt="8">
        <dgm:presLayoutVars>
          <dgm:chMax val="0"/>
          <dgm:bulletEnabled val="1"/>
        </dgm:presLayoutVars>
      </dgm:prSet>
      <dgm:spPr/>
    </dgm:pt>
    <dgm:pt modelId="{C1527727-65F6-D64A-B187-3CFF1A546CE5}" type="pres">
      <dgm:prSet presAssocID="{9591C967-ECD2-4CC7-A426-1DA81CF6A2D0}" presName="spacer" presStyleCnt="0"/>
      <dgm:spPr/>
    </dgm:pt>
    <dgm:pt modelId="{64D1CBF1-336F-7649-B53B-5EBEEA726AE7}" type="pres">
      <dgm:prSet presAssocID="{BB378248-1F8F-48FF-B9C2-BE2CB993F7AA}" presName="parentText" presStyleLbl="node1" presStyleIdx="7" presStyleCnt="8">
        <dgm:presLayoutVars>
          <dgm:chMax val="0"/>
          <dgm:bulletEnabled val="1"/>
        </dgm:presLayoutVars>
      </dgm:prSet>
      <dgm:spPr/>
    </dgm:pt>
  </dgm:ptLst>
  <dgm:cxnLst>
    <dgm:cxn modelId="{E56AD910-2717-0147-BE91-BF72C1C739E4}" type="presOf" srcId="{8F736EC0-5C46-4455-8A34-003E4BCB19AF}" destId="{D16C81AD-39D9-414D-BE95-701AFBE46D40}" srcOrd="0" destOrd="0" presId="urn:microsoft.com/office/officeart/2005/8/layout/vList2"/>
    <dgm:cxn modelId="{6CA48714-2E88-D246-A512-0433E3E04D1A}" type="presOf" srcId="{C899BF4D-F685-4818-91AE-B579E0376DD0}" destId="{6BF48148-A694-D542-B750-BD134E2BE876}" srcOrd="0" destOrd="0" presId="urn:microsoft.com/office/officeart/2005/8/layout/vList2"/>
    <dgm:cxn modelId="{7AD0C71B-C943-4469-BDC3-A27DEB06C1FE}" srcId="{674494C6-4253-4B3F-BA4F-FDCE496B095F}" destId="{8F736EC0-5C46-4455-8A34-003E4BCB19AF}" srcOrd="1" destOrd="0" parTransId="{29C169FD-96A3-4F34-8A5E-3BC05D8F15C5}" sibTransId="{2E70F3D2-05E0-4578-803C-FEA4C0BFC288}"/>
    <dgm:cxn modelId="{129F2124-E292-E044-A7A3-31535072B53A}" type="presOf" srcId="{E7AE0E97-F8BD-4D69-BBC7-9ECE946960F4}" destId="{1B8B5A64-55E1-814E-A7DF-11EBC503E561}" srcOrd="0" destOrd="0" presId="urn:microsoft.com/office/officeart/2005/8/layout/vList2"/>
    <dgm:cxn modelId="{590FAA25-C8E1-1C48-8594-31BA909171B4}" type="presOf" srcId="{674494C6-4253-4B3F-BA4F-FDCE496B095F}" destId="{00E3B4EB-DF3F-FA4D-94F9-0A2E9F19D743}" srcOrd="0" destOrd="0" presId="urn:microsoft.com/office/officeart/2005/8/layout/vList2"/>
    <dgm:cxn modelId="{5025B040-28D5-CD42-8CAF-2C031A9B454D}" type="presOf" srcId="{6E5DA341-0D9E-431C-9D3D-575DD8125BAD}" destId="{DC4A1FC7-DF8D-A441-AC70-582E66A72236}" srcOrd="0" destOrd="0" presId="urn:microsoft.com/office/officeart/2005/8/layout/vList2"/>
    <dgm:cxn modelId="{F2DF7F55-06BB-D44B-B8A1-0EE5918B659E}" type="presOf" srcId="{93CE628E-CF2B-44BA-BA4D-1E303D11EFC7}" destId="{57816EB5-FE26-4E4D-91FC-62048BDF2477}" srcOrd="0" destOrd="0" presId="urn:microsoft.com/office/officeart/2005/8/layout/vList2"/>
    <dgm:cxn modelId="{9FCE416D-E809-4B74-A9A6-F60ED8569CA3}" srcId="{674494C6-4253-4B3F-BA4F-FDCE496B095F}" destId="{BB378248-1F8F-48FF-B9C2-BE2CB993F7AA}" srcOrd="7" destOrd="0" parTransId="{B2242664-4DDE-4898-81B1-0F2D2AEF2882}" sibTransId="{B375D90B-5A3E-47A3-A4C9-44403ABC6CD2}"/>
    <dgm:cxn modelId="{C74B4499-6939-44B9-A365-8F847FCDAD0B}" srcId="{674494C6-4253-4B3F-BA4F-FDCE496B095F}" destId="{93CE628E-CF2B-44BA-BA4D-1E303D11EFC7}" srcOrd="3" destOrd="0" parTransId="{151CF905-28AD-4DCE-8F86-3BA6170BD4DA}" sibTransId="{B5B96F4B-3FC3-42F8-B6D0-2F3CAB7819D1}"/>
    <dgm:cxn modelId="{496FCBB2-3F6E-874A-AD43-DBEE6F31BA7B}" type="presOf" srcId="{99099D39-00AC-4712-A94F-94F31FA4CB39}" destId="{9D283C98-FD03-C746-B274-4C3928FFF43B}" srcOrd="0" destOrd="0" presId="urn:microsoft.com/office/officeart/2005/8/layout/vList2"/>
    <dgm:cxn modelId="{62B880CA-9437-0049-AC3E-D73448E1691A}" type="presOf" srcId="{39500D60-F062-4909-BFC6-16A66ECB1944}" destId="{C211B518-B463-7943-89A7-E0F61EB70C7E}" srcOrd="0" destOrd="0" presId="urn:microsoft.com/office/officeart/2005/8/layout/vList2"/>
    <dgm:cxn modelId="{B58975DC-4C74-44D1-9AB9-86339AA1D737}" srcId="{674494C6-4253-4B3F-BA4F-FDCE496B095F}" destId="{C899BF4D-F685-4818-91AE-B579E0376DD0}" srcOrd="0" destOrd="0" parTransId="{11AF6A28-4147-4302-B106-9746A65F35C1}" sibTransId="{2352AAC8-8AB0-465C-B796-6EE34BC1B536}"/>
    <dgm:cxn modelId="{4A91A8E4-C305-40C1-88A2-173156A00025}" srcId="{674494C6-4253-4B3F-BA4F-FDCE496B095F}" destId="{99099D39-00AC-4712-A94F-94F31FA4CB39}" srcOrd="6" destOrd="0" parTransId="{47C5BE2A-C545-4E29-958E-ACA0241F2446}" sibTransId="{9591C967-ECD2-4CC7-A426-1DA81CF6A2D0}"/>
    <dgm:cxn modelId="{27B24BE5-E892-4C10-B44D-980B350EBDDD}" srcId="{674494C6-4253-4B3F-BA4F-FDCE496B095F}" destId="{6E5DA341-0D9E-431C-9D3D-575DD8125BAD}" srcOrd="2" destOrd="0" parTransId="{8410566B-1856-4F42-B861-D407BF1BFCCF}" sibTransId="{B73E079D-CC9B-4DC3-9637-03BA782E85B1}"/>
    <dgm:cxn modelId="{3BF275F3-12BC-468B-A1A9-BFB49B69C5C0}" srcId="{674494C6-4253-4B3F-BA4F-FDCE496B095F}" destId="{39500D60-F062-4909-BFC6-16A66ECB1944}" srcOrd="4" destOrd="0" parTransId="{E6AD4967-14AA-4187-AAC0-05498C9718AD}" sibTransId="{0A158D0D-54B9-4B52-BFA0-6C82DBC45BC6}"/>
    <dgm:cxn modelId="{8022A2F6-0061-F04C-A057-93A8DFE38761}" type="presOf" srcId="{BB378248-1F8F-48FF-B9C2-BE2CB993F7AA}" destId="{64D1CBF1-336F-7649-B53B-5EBEEA726AE7}" srcOrd="0" destOrd="0" presId="urn:microsoft.com/office/officeart/2005/8/layout/vList2"/>
    <dgm:cxn modelId="{453DAAFF-E7A0-483F-AA1E-C1FBEA7D4BF0}" srcId="{674494C6-4253-4B3F-BA4F-FDCE496B095F}" destId="{E7AE0E97-F8BD-4D69-BBC7-9ECE946960F4}" srcOrd="5" destOrd="0" parTransId="{28A9FE3C-8AE0-4B34-A5A0-1B150A6E93A1}" sibTransId="{B116BE9E-A968-4733-A27A-E5E16CA351AC}"/>
    <dgm:cxn modelId="{276316AB-599E-5B48-AF6B-33E5D6BE208D}" type="presParOf" srcId="{00E3B4EB-DF3F-FA4D-94F9-0A2E9F19D743}" destId="{6BF48148-A694-D542-B750-BD134E2BE876}" srcOrd="0" destOrd="0" presId="urn:microsoft.com/office/officeart/2005/8/layout/vList2"/>
    <dgm:cxn modelId="{2F302ED0-A565-8D43-BFC0-12374B1CBC81}" type="presParOf" srcId="{00E3B4EB-DF3F-FA4D-94F9-0A2E9F19D743}" destId="{7F0EE29B-A5B7-4D46-9BC6-B73DCF6E71E0}" srcOrd="1" destOrd="0" presId="urn:microsoft.com/office/officeart/2005/8/layout/vList2"/>
    <dgm:cxn modelId="{4091447A-B1A0-044B-98C4-960143ABBF95}" type="presParOf" srcId="{00E3B4EB-DF3F-FA4D-94F9-0A2E9F19D743}" destId="{D16C81AD-39D9-414D-BE95-701AFBE46D40}" srcOrd="2" destOrd="0" presId="urn:microsoft.com/office/officeart/2005/8/layout/vList2"/>
    <dgm:cxn modelId="{1B71FCAE-42E2-484C-9629-20E52D6B0DE2}" type="presParOf" srcId="{00E3B4EB-DF3F-FA4D-94F9-0A2E9F19D743}" destId="{95EDA02E-5C12-9D42-8DED-630ABEA952F6}" srcOrd="3" destOrd="0" presId="urn:microsoft.com/office/officeart/2005/8/layout/vList2"/>
    <dgm:cxn modelId="{0194D37A-05CB-4D40-9514-156CEC376E9C}" type="presParOf" srcId="{00E3B4EB-DF3F-FA4D-94F9-0A2E9F19D743}" destId="{DC4A1FC7-DF8D-A441-AC70-582E66A72236}" srcOrd="4" destOrd="0" presId="urn:microsoft.com/office/officeart/2005/8/layout/vList2"/>
    <dgm:cxn modelId="{F6ED2B7D-FE02-FE4A-A6E9-46DD955977C6}" type="presParOf" srcId="{00E3B4EB-DF3F-FA4D-94F9-0A2E9F19D743}" destId="{B4D36051-B779-0E46-891E-F30B3AA4E271}" srcOrd="5" destOrd="0" presId="urn:microsoft.com/office/officeart/2005/8/layout/vList2"/>
    <dgm:cxn modelId="{6C37F96D-788E-ED49-8C0D-DDB0B95E3953}" type="presParOf" srcId="{00E3B4EB-DF3F-FA4D-94F9-0A2E9F19D743}" destId="{57816EB5-FE26-4E4D-91FC-62048BDF2477}" srcOrd="6" destOrd="0" presId="urn:microsoft.com/office/officeart/2005/8/layout/vList2"/>
    <dgm:cxn modelId="{3C2C426F-E736-9546-B98A-099D66ABB3DC}" type="presParOf" srcId="{00E3B4EB-DF3F-FA4D-94F9-0A2E9F19D743}" destId="{2CDE6571-0FAA-D840-834B-5BE8D308D27D}" srcOrd="7" destOrd="0" presId="urn:microsoft.com/office/officeart/2005/8/layout/vList2"/>
    <dgm:cxn modelId="{2577543A-74AF-CA42-8A02-CE11E1600D37}" type="presParOf" srcId="{00E3B4EB-DF3F-FA4D-94F9-0A2E9F19D743}" destId="{C211B518-B463-7943-89A7-E0F61EB70C7E}" srcOrd="8" destOrd="0" presId="urn:microsoft.com/office/officeart/2005/8/layout/vList2"/>
    <dgm:cxn modelId="{5502E805-61C2-0C4C-9F1F-0C98F9827111}" type="presParOf" srcId="{00E3B4EB-DF3F-FA4D-94F9-0A2E9F19D743}" destId="{3065ACB4-625C-1546-BE2D-E29E210DBCDA}" srcOrd="9" destOrd="0" presId="urn:microsoft.com/office/officeart/2005/8/layout/vList2"/>
    <dgm:cxn modelId="{D01F36EA-9387-BE43-AC0F-91F9E123727C}" type="presParOf" srcId="{00E3B4EB-DF3F-FA4D-94F9-0A2E9F19D743}" destId="{1B8B5A64-55E1-814E-A7DF-11EBC503E561}" srcOrd="10" destOrd="0" presId="urn:microsoft.com/office/officeart/2005/8/layout/vList2"/>
    <dgm:cxn modelId="{4FFD5F7C-7BE8-844F-AFD6-3921B426B4F2}" type="presParOf" srcId="{00E3B4EB-DF3F-FA4D-94F9-0A2E9F19D743}" destId="{7141C7C8-E5AE-B64D-8A6B-C32D2636EF25}" srcOrd="11" destOrd="0" presId="urn:microsoft.com/office/officeart/2005/8/layout/vList2"/>
    <dgm:cxn modelId="{F4CA9C11-DF3B-CC4F-BBED-7491DFCD6057}" type="presParOf" srcId="{00E3B4EB-DF3F-FA4D-94F9-0A2E9F19D743}" destId="{9D283C98-FD03-C746-B274-4C3928FFF43B}" srcOrd="12" destOrd="0" presId="urn:microsoft.com/office/officeart/2005/8/layout/vList2"/>
    <dgm:cxn modelId="{28553B76-CAD6-2D49-B0D1-E56DE8F2F1FF}" type="presParOf" srcId="{00E3B4EB-DF3F-FA4D-94F9-0A2E9F19D743}" destId="{C1527727-65F6-D64A-B187-3CFF1A546CE5}" srcOrd="13" destOrd="0" presId="urn:microsoft.com/office/officeart/2005/8/layout/vList2"/>
    <dgm:cxn modelId="{EC33AB9F-5060-AA44-A959-87BE5B8444F2}" type="presParOf" srcId="{00E3B4EB-DF3F-FA4D-94F9-0A2E9F19D743}" destId="{64D1CBF1-336F-7649-B53B-5EBEEA726AE7}"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94A4A3-3C24-4AFC-9F12-AF5F1B424733}"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3D2709F-2F5C-427E-B9C5-C5C43B81185C}">
      <dgm:prSet/>
      <dgm:spPr/>
      <dgm:t>
        <a:bodyPr/>
        <a:lstStyle/>
        <a:p>
          <a:r>
            <a:rPr lang="nl-NL"/>
            <a:t>Pathologie en ziekteleer</a:t>
          </a:r>
          <a:endParaRPr lang="en-US"/>
        </a:p>
      </dgm:t>
    </dgm:pt>
    <dgm:pt modelId="{1870ADBA-5042-4E82-82C6-3A71914C0BF3}" type="parTrans" cxnId="{16763ABA-19A2-47A3-856E-481D35035F0F}">
      <dgm:prSet/>
      <dgm:spPr/>
      <dgm:t>
        <a:bodyPr/>
        <a:lstStyle/>
        <a:p>
          <a:endParaRPr lang="en-US"/>
        </a:p>
      </dgm:t>
    </dgm:pt>
    <dgm:pt modelId="{22005915-8AF0-4B5A-AB95-F5EDFFDEE60E}" type="sibTrans" cxnId="{16763ABA-19A2-47A3-856E-481D35035F0F}">
      <dgm:prSet/>
      <dgm:spPr/>
      <dgm:t>
        <a:bodyPr/>
        <a:lstStyle/>
        <a:p>
          <a:endParaRPr lang="en-US"/>
        </a:p>
      </dgm:t>
    </dgm:pt>
    <dgm:pt modelId="{799C1091-E021-409C-AD40-502CCF36278C}">
      <dgm:prSet/>
      <dgm:spPr/>
      <dgm:t>
        <a:bodyPr/>
        <a:lstStyle/>
        <a:p>
          <a:r>
            <a:rPr lang="nl-NL"/>
            <a:t>Welvaarziektes</a:t>
          </a:r>
          <a:endParaRPr lang="en-US"/>
        </a:p>
      </dgm:t>
    </dgm:pt>
    <dgm:pt modelId="{600828B9-D367-4CA6-83C0-46DE79DEDAAB}" type="parTrans" cxnId="{24858845-7C6C-45A9-BA94-E2B77B787D00}">
      <dgm:prSet/>
      <dgm:spPr/>
      <dgm:t>
        <a:bodyPr/>
        <a:lstStyle/>
        <a:p>
          <a:endParaRPr lang="en-US"/>
        </a:p>
      </dgm:t>
    </dgm:pt>
    <dgm:pt modelId="{5AF6CE2D-BF39-4F55-BFEC-47DAA2993FBB}" type="sibTrans" cxnId="{24858845-7C6C-45A9-BA94-E2B77B787D00}">
      <dgm:prSet/>
      <dgm:spPr/>
      <dgm:t>
        <a:bodyPr/>
        <a:lstStyle/>
        <a:p>
          <a:endParaRPr lang="en-US"/>
        </a:p>
      </dgm:t>
    </dgm:pt>
    <dgm:pt modelId="{D3ECCBF3-E74C-45B9-88A1-74A96CD1EF49}">
      <dgm:prSet/>
      <dgm:spPr/>
      <dgm:t>
        <a:bodyPr/>
        <a:lstStyle/>
        <a:p>
          <a:r>
            <a:rPr lang="nl-NL"/>
            <a:t>Relatie met de omgeving</a:t>
          </a:r>
          <a:endParaRPr lang="en-US"/>
        </a:p>
      </dgm:t>
    </dgm:pt>
    <dgm:pt modelId="{86346D4A-A025-4ADF-A280-4B3CDF479924}" type="parTrans" cxnId="{7B4BBEB9-4942-4EB9-AF06-EBB2F7088F87}">
      <dgm:prSet/>
      <dgm:spPr/>
      <dgm:t>
        <a:bodyPr/>
        <a:lstStyle/>
        <a:p>
          <a:endParaRPr lang="en-US"/>
        </a:p>
      </dgm:t>
    </dgm:pt>
    <dgm:pt modelId="{BD5C5F99-663A-4FD6-B397-F99F639A7E02}" type="sibTrans" cxnId="{7B4BBEB9-4942-4EB9-AF06-EBB2F7088F87}">
      <dgm:prSet/>
      <dgm:spPr/>
      <dgm:t>
        <a:bodyPr/>
        <a:lstStyle/>
        <a:p>
          <a:endParaRPr lang="en-US"/>
        </a:p>
      </dgm:t>
    </dgm:pt>
    <dgm:pt modelId="{851B0728-047C-437D-A071-4E7EB83A9DAF}" type="pres">
      <dgm:prSet presAssocID="{FF94A4A3-3C24-4AFC-9F12-AF5F1B424733}" presName="root" presStyleCnt="0">
        <dgm:presLayoutVars>
          <dgm:dir/>
          <dgm:resizeHandles val="exact"/>
        </dgm:presLayoutVars>
      </dgm:prSet>
      <dgm:spPr/>
    </dgm:pt>
    <dgm:pt modelId="{2BF5FCF6-122E-46ED-9C92-127DE7929F1A}" type="pres">
      <dgm:prSet presAssocID="{53D2709F-2F5C-427E-B9C5-C5C43B81185C}" presName="compNode" presStyleCnt="0"/>
      <dgm:spPr/>
    </dgm:pt>
    <dgm:pt modelId="{C66D454D-FA62-4EE3-9F07-6B6D64C475D6}" type="pres">
      <dgm:prSet presAssocID="{53D2709F-2F5C-427E-B9C5-C5C43B81185C}" presName="bgRect" presStyleLbl="bgShp" presStyleIdx="0" presStyleCnt="3"/>
      <dgm:spPr/>
    </dgm:pt>
    <dgm:pt modelId="{C97A7CF6-C719-474F-857B-3D3BDF4E3FB8}" type="pres">
      <dgm:prSet presAssocID="{53D2709F-2F5C-427E-B9C5-C5C43B81185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tor"/>
        </a:ext>
      </dgm:extLst>
    </dgm:pt>
    <dgm:pt modelId="{1B80B47D-F299-4A53-98DA-F4313C8BFA56}" type="pres">
      <dgm:prSet presAssocID="{53D2709F-2F5C-427E-B9C5-C5C43B81185C}" presName="spaceRect" presStyleCnt="0"/>
      <dgm:spPr/>
    </dgm:pt>
    <dgm:pt modelId="{EAADBFDD-C2A5-4908-8047-F66D8F82999D}" type="pres">
      <dgm:prSet presAssocID="{53D2709F-2F5C-427E-B9C5-C5C43B81185C}" presName="parTx" presStyleLbl="revTx" presStyleIdx="0" presStyleCnt="3">
        <dgm:presLayoutVars>
          <dgm:chMax val="0"/>
          <dgm:chPref val="0"/>
        </dgm:presLayoutVars>
      </dgm:prSet>
      <dgm:spPr/>
    </dgm:pt>
    <dgm:pt modelId="{48C37CD7-12D0-428A-8F58-644F83B81FAA}" type="pres">
      <dgm:prSet presAssocID="{22005915-8AF0-4B5A-AB95-F5EDFFDEE60E}" presName="sibTrans" presStyleCnt="0"/>
      <dgm:spPr/>
    </dgm:pt>
    <dgm:pt modelId="{A234DFBF-EE8E-4265-A856-9F0D29F09662}" type="pres">
      <dgm:prSet presAssocID="{799C1091-E021-409C-AD40-502CCF36278C}" presName="compNode" presStyleCnt="0"/>
      <dgm:spPr/>
    </dgm:pt>
    <dgm:pt modelId="{88D09DB7-92C8-48A4-BD96-8BC08DD0908E}" type="pres">
      <dgm:prSet presAssocID="{799C1091-E021-409C-AD40-502CCF36278C}" presName="bgRect" presStyleLbl="bgShp" presStyleIdx="1" presStyleCnt="3"/>
      <dgm:spPr/>
    </dgm:pt>
    <dgm:pt modelId="{23B55D80-879E-4471-8BE8-7DCF7CB7862B}" type="pres">
      <dgm:prSet presAssocID="{799C1091-E021-409C-AD40-502CCF36278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5C466332-FDF8-47D5-AD16-A1558849A261}" type="pres">
      <dgm:prSet presAssocID="{799C1091-E021-409C-AD40-502CCF36278C}" presName="spaceRect" presStyleCnt="0"/>
      <dgm:spPr/>
    </dgm:pt>
    <dgm:pt modelId="{BF9E1253-BD21-43B3-B766-1732B55365B0}" type="pres">
      <dgm:prSet presAssocID="{799C1091-E021-409C-AD40-502CCF36278C}" presName="parTx" presStyleLbl="revTx" presStyleIdx="1" presStyleCnt="3">
        <dgm:presLayoutVars>
          <dgm:chMax val="0"/>
          <dgm:chPref val="0"/>
        </dgm:presLayoutVars>
      </dgm:prSet>
      <dgm:spPr/>
    </dgm:pt>
    <dgm:pt modelId="{ECEB1436-7B9D-47FB-B552-F6C2BDD1D6CB}" type="pres">
      <dgm:prSet presAssocID="{5AF6CE2D-BF39-4F55-BFEC-47DAA2993FBB}" presName="sibTrans" presStyleCnt="0"/>
      <dgm:spPr/>
    </dgm:pt>
    <dgm:pt modelId="{1E5F9F16-170D-4C5B-A7DB-CF59107DF6E7}" type="pres">
      <dgm:prSet presAssocID="{D3ECCBF3-E74C-45B9-88A1-74A96CD1EF49}" presName="compNode" presStyleCnt="0"/>
      <dgm:spPr/>
    </dgm:pt>
    <dgm:pt modelId="{159215B5-6321-44C4-AC72-4E23325ED38D}" type="pres">
      <dgm:prSet presAssocID="{D3ECCBF3-E74C-45B9-88A1-74A96CD1EF49}" presName="bgRect" presStyleLbl="bgShp" presStyleIdx="2" presStyleCnt="3"/>
      <dgm:spPr/>
    </dgm:pt>
    <dgm:pt modelId="{2B6377B2-C2A6-4FF7-AD80-161F7A21720C}" type="pres">
      <dgm:prSet presAssocID="{D3ECCBF3-E74C-45B9-88A1-74A96CD1EF4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
        </a:ext>
      </dgm:extLst>
    </dgm:pt>
    <dgm:pt modelId="{F3B21CFF-A01E-4176-8398-5A92B906B4C9}" type="pres">
      <dgm:prSet presAssocID="{D3ECCBF3-E74C-45B9-88A1-74A96CD1EF49}" presName="spaceRect" presStyleCnt="0"/>
      <dgm:spPr/>
    </dgm:pt>
    <dgm:pt modelId="{62EF3CC0-050E-4788-95B9-684D18C19F79}" type="pres">
      <dgm:prSet presAssocID="{D3ECCBF3-E74C-45B9-88A1-74A96CD1EF49}" presName="parTx" presStyleLbl="revTx" presStyleIdx="2" presStyleCnt="3">
        <dgm:presLayoutVars>
          <dgm:chMax val="0"/>
          <dgm:chPref val="0"/>
        </dgm:presLayoutVars>
      </dgm:prSet>
      <dgm:spPr/>
    </dgm:pt>
  </dgm:ptLst>
  <dgm:cxnLst>
    <dgm:cxn modelId="{24858845-7C6C-45A9-BA94-E2B77B787D00}" srcId="{FF94A4A3-3C24-4AFC-9F12-AF5F1B424733}" destId="{799C1091-E021-409C-AD40-502CCF36278C}" srcOrd="1" destOrd="0" parTransId="{600828B9-D367-4CA6-83C0-46DE79DEDAAB}" sibTransId="{5AF6CE2D-BF39-4F55-BFEC-47DAA2993FBB}"/>
    <dgm:cxn modelId="{2D6F9272-7E9C-4D6D-9D45-A700FD426260}" type="presOf" srcId="{53D2709F-2F5C-427E-B9C5-C5C43B81185C}" destId="{EAADBFDD-C2A5-4908-8047-F66D8F82999D}" srcOrd="0" destOrd="0" presId="urn:microsoft.com/office/officeart/2018/2/layout/IconVerticalSolidList"/>
    <dgm:cxn modelId="{671C3475-ED7F-4861-9E9F-B7652D2035A0}" type="presOf" srcId="{FF94A4A3-3C24-4AFC-9F12-AF5F1B424733}" destId="{851B0728-047C-437D-A071-4E7EB83A9DAF}" srcOrd="0" destOrd="0" presId="urn:microsoft.com/office/officeart/2018/2/layout/IconVerticalSolidList"/>
    <dgm:cxn modelId="{73262592-1C17-4636-9BBA-9B2E7A86FD1E}" type="presOf" srcId="{799C1091-E021-409C-AD40-502CCF36278C}" destId="{BF9E1253-BD21-43B3-B766-1732B55365B0}" srcOrd="0" destOrd="0" presId="urn:microsoft.com/office/officeart/2018/2/layout/IconVerticalSolidList"/>
    <dgm:cxn modelId="{7B4BBEB9-4942-4EB9-AF06-EBB2F7088F87}" srcId="{FF94A4A3-3C24-4AFC-9F12-AF5F1B424733}" destId="{D3ECCBF3-E74C-45B9-88A1-74A96CD1EF49}" srcOrd="2" destOrd="0" parTransId="{86346D4A-A025-4ADF-A280-4B3CDF479924}" sibTransId="{BD5C5F99-663A-4FD6-B397-F99F639A7E02}"/>
    <dgm:cxn modelId="{16763ABA-19A2-47A3-856E-481D35035F0F}" srcId="{FF94A4A3-3C24-4AFC-9F12-AF5F1B424733}" destId="{53D2709F-2F5C-427E-B9C5-C5C43B81185C}" srcOrd="0" destOrd="0" parTransId="{1870ADBA-5042-4E82-82C6-3A71914C0BF3}" sibTransId="{22005915-8AF0-4B5A-AB95-F5EDFFDEE60E}"/>
    <dgm:cxn modelId="{E8F2C0D1-8E7E-4EE3-A9B4-0512C60E3271}" type="presOf" srcId="{D3ECCBF3-E74C-45B9-88A1-74A96CD1EF49}" destId="{62EF3CC0-050E-4788-95B9-684D18C19F79}" srcOrd="0" destOrd="0" presId="urn:microsoft.com/office/officeart/2018/2/layout/IconVerticalSolidList"/>
    <dgm:cxn modelId="{EAA7BFE5-E587-4EBA-BCD2-D8E07A214108}" type="presParOf" srcId="{851B0728-047C-437D-A071-4E7EB83A9DAF}" destId="{2BF5FCF6-122E-46ED-9C92-127DE7929F1A}" srcOrd="0" destOrd="0" presId="urn:microsoft.com/office/officeart/2018/2/layout/IconVerticalSolidList"/>
    <dgm:cxn modelId="{1EDC2D28-ACCB-4484-A6F2-658B856C234A}" type="presParOf" srcId="{2BF5FCF6-122E-46ED-9C92-127DE7929F1A}" destId="{C66D454D-FA62-4EE3-9F07-6B6D64C475D6}" srcOrd="0" destOrd="0" presId="urn:microsoft.com/office/officeart/2018/2/layout/IconVerticalSolidList"/>
    <dgm:cxn modelId="{26ED309C-14D7-4FF3-A1A3-DE1B1672454F}" type="presParOf" srcId="{2BF5FCF6-122E-46ED-9C92-127DE7929F1A}" destId="{C97A7CF6-C719-474F-857B-3D3BDF4E3FB8}" srcOrd="1" destOrd="0" presId="urn:microsoft.com/office/officeart/2018/2/layout/IconVerticalSolidList"/>
    <dgm:cxn modelId="{81D337A1-1450-40D0-BA68-0D2BBC08590A}" type="presParOf" srcId="{2BF5FCF6-122E-46ED-9C92-127DE7929F1A}" destId="{1B80B47D-F299-4A53-98DA-F4313C8BFA56}" srcOrd="2" destOrd="0" presId="urn:microsoft.com/office/officeart/2018/2/layout/IconVerticalSolidList"/>
    <dgm:cxn modelId="{36EDFAFB-3605-4C86-93C7-0F2DC045F9E0}" type="presParOf" srcId="{2BF5FCF6-122E-46ED-9C92-127DE7929F1A}" destId="{EAADBFDD-C2A5-4908-8047-F66D8F82999D}" srcOrd="3" destOrd="0" presId="urn:microsoft.com/office/officeart/2018/2/layout/IconVerticalSolidList"/>
    <dgm:cxn modelId="{F6171914-F47D-44B4-9706-5FECD1124821}" type="presParOf" srcId="{851B0728-047C-437D-A071-4E7EB83A9DAF}" destId="{48C37CD7-12D0-428A-8F58-644F83B81FAA}" srcOrd="1" destOrd="0" presId="urn:microsoft.com/office/officeart/2018/2/layout/IconVerticalSolidList"/>
    <dgm:cxn modelId="{8ECF3D31-8B4B-469E-940C-CD72AB865F26}" type="presParOf" srcId="{851B0728-047C-437D-A071-4E7EB83A9DAF}" destId="{A234DFBF-EE8E-4265-A856-9F0D29F09662}" srcOrd="2" destOrd="0" presId="urn:microsoft.com/office/officeart/2018/2/layout/IconVerticalSolidList"/>
    <dgm:cxn modelId="{4CE2A298-9A2C-4DB5-ACF8-01E34E894591}" type="presParOf" srcId="{A234DFBF-EE8E-4265-A856-9F0D29F09662}" destId="{88D09DB7-92C8-48A4-BD96-8BC08DD0908E}" srcOrd="0" destOrd="0" presId="urn:microsoft.com/office/officeart/2018/2/layout/IconVerticalSolidList"/>
    <dgm:cxn modelId="{2A876FBA-BFDF-4311-AFEA-5559E90E6A53}" type="presParOf" srcId="{A234DFBF-EE8E-4265-A856-9F0D29F09662}" destId="{23B55D80-879E-4471-8BE8-7DCF7CB7862B}" srcOrd="1" destOrd="0" presId="urn:microsoft.com/office/officeart/2018/2/layout/IconVerticalSolidList"/>
    <dgm:cxn modelId="{564268F9-B7C7-4CF4-9E13-53A83AB1CCC7}" type="presParOf" srcId="{A234DFBF-EE8E-4265-A856-9F0D29F09662}" destId="{5C466332-FDF8-47D5-AD16-A1558849A261}" srcOrd="2" destOrd="0" presId="urn:microsoft.com/office/officeart/2018/2/layout/IconVerticalSolidList"/>
    <dgm:cxn modelId="{C053EECC-6493-4EE8-AADE-6FAE5F1955E9}" type="presParOf" srcId="{A234DFBF-EE8E-4265-A856-9F0D29F09662}" destId="{BF9E1253-BD21-43B3-B766-1732B55365B0}" srcOrd="3" destOrd="0" presId="urn:microsoft.com/office/officeart/2018/2/layout/IconVerticalSolidList"/>
    <dgm:cxn modelId="{CCC3E5B7-F12B-4DDA-9582-1FF2BAA2B67B}" type="presParOf" srcId="{851B0728-047C-437D-A071-4E7EB83A9DAF}" destId="{ECEB1436-7B9D-47FB-B552-F6C2BDD1D6CB}" srcOrd="3" destOrd="0" presId="urn:microsoft.com/office/officeart/2018/2/layout/IconVerticalSolidList"/>
    <dgm:cxn modelId="{50F5927D-3114-4B65-A9C6-9D8A4843DCC3}" type="presParOf" srcId="{851B0728-047C-437D-A071-4E7EB83A9DAF}" destId="{1E5F9F16-170D-4C5B-A7DB-CF59107DF6E7}" srcOrd="4" destOrd="0" presId="urn:microsoft.com/office/officeart/2018/2/layout/IconVerticalSolidList"/>
    <dgm:cxn modelId="{04DB3047-2D4D-4D73-97E8-85F97A4F90CC}" type="presParOf" srcId="{1E5F9F16-170D-4C5B-A7DB-CF59107DF6E7}" destId="{159215B5-6321-44C4-AC72-4E23325ED38D}" srcOrd="0" destOrd="0" presId="urn:microsoft.com/office/officeart/2018/2/layout/IconVerticalSolidList"/>
    <dgm:cxn modelId="{AF21CEEC-F9D2-45D5-955D-9BC2CC392E10}" type="presParOf" srcId="{1E5F9F16-170D-4C5B-A7DB-CF59107DF6E7}" destId="{2B6377B2-C2A6-4FF7-AD80-161F7A21720C}" srcOrd="1" destOrd="0" presId="urn:microsoft.com/office/officeart/2018/2/layout/IconVerticalSolidList"/>
    <dgm:cxn modelId="{0E0857E6-A675-487F-9678-8CE9C0E6995F}" type="presParOf" srcId="{1E5F9F16-170D-4C5B-A7DB-CF59107DF6E7}" destId="{F3B21CFF-A01E-4176-8398-5A92B906B4C9}" srcOrd="2" destOrd="0" presId="urn:microsoft.com/office/officeart/2018/2/layout/IconVerticalSolidList"/>
    <dgm:cxn modelId="{C8297DEC-E79D-450B-AE4D-9868D42C39B3}" type="presParOf" srcId="{1E5F9F16-170D-4C5B-A7DB-CF59107DF6E7}" destId="{62EF3CC0-050E-4788-95B9-684D18C19F7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FE3792B-2422-9E43-9C53-2D93719E81E9}" type="doc">
      <dgm:prSet loTypeId="urn:microsoft.com/office/officeart/2005/8/layout/radial6" loCatId="" qsTypeId="urn:microsoft.com/office/officeart/2005/8/quickstyle/simple5" qsCatId="simple" csTypeId="urn:microsoft.com/office/officeart/2005/8/colors/colorful1" csCatId="colorful" phldr="1"/>
      <dgm:spPr/>
      <dgm:t>
        <a:bodyPr/>
        <a:lstStyle/>
        <a:p>
          <a:endParaRPr lang="nl-NL"/>
        </a:p>
      </dgm:t>
    </dgm:pt>
    <dgm:pt modelId="{B4FF3A04-757C-1A46-AFE2-C5A5AFCA8347}">
      <dgm:prSet phldrT="[Tekst]"/>
      <dgm:spPr/>
      <dgm:t>
        <a:bodyPr/>
        <a:lstStyle/>
        <a:p>
          <a:r>
            <a:rPr lang="nl-NL" dirty="0"/>
            <a:t>Homeostatische evenwichten.</a:t>
          </a:r>
        </a:p>
      </dgm:t>
    </dgm:pt>
    <dgm:pt modelId="{78CC8AFF-C5ED-3B40-A498-BBE6911C9017}" type="parTrans" cxnId="{E7D404D4-259D-7C4F-AE8F-B0B9B3849B21}">
      <dgm:prSet/>
      <dgm:spPr/>
      <dgm:t>
        <a:bodyPr/>
        <a:lstStyle/>
        <a:p>
          <a:endParaRPr lang="nl-NL"/>
        </a:p>
      </dgm:t>
    </dgm:pt>
    <dgm:pt modelId="{1C8CDBAA-FEF3-5640-9338-8863C20DCCEC}" type="sibTrans" cxnId="{E7D404D4-259D-7C4F-AE8F-B0B9B3849B21}">
      <dgm:prSet/>
      <dgm:spPr/>
      <dgm:t>
        <a:bodyPr/>
        <a:lstStyle/>
        <a:p>
          <a:endParaRPr lang="nl-NL"/>
        </a:p>
      </dgm:t>
    </dgm:pt>
    <dgm:pt modelId="{8EC24AE3-44F3-1942-B581-B26A955DF0EC}">
      <dgm:prSet phldrT="[Tekst]"/>
      <dgm:spPr/>
      <dgm:t>
        <a:bodyPr/>
        <a:lstStyle/>
        <a:p>
          <a:r>
            <a:rPr lang="nl-NL" err="1"/>
            <a:t>Lichaams-temperatuur</a:t>
          </a:r>
          <a:endParaRPr lang="nl-NL"/>
        </a:p>
      </dgm:t>
    </dgm:pt>
    <dgm:pt modelId="{4394ADF8-A2B2-814C-8BAA-44F84B5BA97F}" type="parTrans" cxnId="{6A5CAA88-0BBD-164C-9F24-6E3A302D910C}">
      <dgm:prSet/>
      <dgm:spPr/>
      <dgm:t>
        <a:bodyPr/>
        <a:lstStyle/>
        <a:p>
          <a:endParaRPr lang="nl-NL"/>
        </a:p>
      </dgm:t>
    </dgm:pt>
    <dgm:pt modelId="{8FA9D399-C8E7-0C46-8942-CB4A7794F3EB}" type="sibTrans" cxnId="{6A5CAA88-0BBD-164C-9F24-6E3A302D910C}">
      <dgm:prSet/>
      <dgm:spPr/>
      <dgm:t>
        <a:bodyPr/>
        <a:lstStyle/>
        <a:p>
          <a:endParaRPr lang="nl-NL"/>
        </a:p>
      </dgm:t>
    </dgm:pt>
    <dgm:pt modelId="{CC8728C3-29D4-5D40-90F2-0C5939B646BC}">
      <dgm:prSet phldrT="[Tekst]"/>
      <dgm:spPr/>
      <dgm:t>
        <a:bodyPr/>
        <a:lstStyle/>
        <a:p>
          <a:r>
            <a:rPr lang="nl-NL"/>
            <a:t>ATP/energie</a:t>
          </a:r>
        </a:p>
      </dgm:t>
    </dgm:pt>
    <dgm:pt modelId="{0ACA634D-221F-9444-81D8-6014A2F95683}" type="parTrans" cxnId="{EA440CE3-A549-4841-B681-75D380C6E6E9}">
      <dgm:prSet/>
      <dgm:spPr/>
      <dgm:t>
        <a:bodyPr/>
        <a:lstStyle/>
        <a:p>
          <a:endParaRPr lang="nl-NL"/>
        </a:p>
      </dgm:t>
    </dgm:pt>
    <dgm:pt modelId="{711BF278-095A-CF48-957F-6F563E289F7A}" type="sibTrans" cxnId="{EA440CE3-A549-4841-B681-75D380C6E6E9}">
      <dgm:prSet/>
      <dgm:spPr/>
      <dgm:t>
        <a:bodyPr/>
        <a:lstStyle/>
        <a:p>
          <a:endParaRPr lang="nl-NL"/>
        </a:p>
      </dgm:t>
    </dgm:pt>
    <dgm:pt modelId="{4ABB386D-2610-984E-8F50-0567A5111187}">
      <dgm:prSet phldrT="[Tekst]"/>
      <dgm:spPr/>
      <dgm:t>
        <a:bodyPr/>
        <a:lstStyle/>
        <a:p>
          <a:r>
            <a:rPr lang="nl-NL" dirty="0"/>
            <a:t>Stikstof-</a:t>
          </a:r>
        </a:p>
        <a:p>
          <a:r>
            <a:rPr lang="nl-NL" dirty="0"/>
            <a:t>Huishouding</a:t>
          </a:r>
        </a:p>
        <a:p>
          <a:endParaRPr lang="nl-NL" dirty="0"/>
        </a:p>
      </dgm:t>
    </dgm:pt>
    <dgm:pt modelId="{373C42B1-2E05-C145-BB0B-93504CF9CB00}" type="parTrans" cxnId="{8F2ED0F8-C79A-904A-9B23-9E48ABE3D8CF}">
      <dgm:prSet/>
      <dgm:spPr/>
      <dgm:t>
        <a:bodyPr/>
        <a:lstStyle/>
        <a:p>
          <a:endParaRPr lang="nl-NL"/>
        </a:p>
      </dgm:t>
    </dgm:pt>
    <dgm:pt modelId="{89483F3F-EB67-EB49-B8C9-DFA28F4C1165}" type="sibTrans" cxnId="{8F2ED0F8-C79A-904A-9B23-9E48ABE3D8CF}">
      <dgm:prSet/>
      <dgm:spPr/>
      <dgm:t>
        <a:bodyPr/>
        <a:lstStyle/>
        <a:p>
          <a:endParaRPr lang="nl-NL"/>
        </a:p>
      </dgm:t>
    </dgm:pt>
    <dgm:pt modelId="{E05F2AFD-DDB3-864F-91C6-F5CD29C7784E}">
      <dgm:prSet/>
      <dgm:spPr/>
      <dgm:t>
        <a:bodyPr/>
        <a:lstStyle/>
        <a:p>
          <a:r>
            <a:rPr lang="nl-NL"/>
            <a:t>PH-waarde</a:t>
          </a:r>
        </a:p>
      </dgm:t>
    </dgm:pt>
    <dgm:pt modelId="{1557FC6D-698B-2B42-8297-F2E44A49EF0F}" type="parTrans" cxnId="{0E66F332-EFF7-6D47-AF9B-AEB144FD0823}">
      <dgm:prSet/>
      <dgm:spPr/>
      <dgm:t>
        <a:bodyPr/>
        <a:lstStyle/>
        <a:p>
          <a:endParaRPr lang="nl-NL"/>
        </a:p>
      </dgm:t>
    </dgm:pt>
    <dgm:pt modelId="{ACABFE45-A9AC-6B47-A373-9EC4450D372B}" type="sibTrans" cxnId="{0E66F332-EFF7-6D47-AF9B-AEB144FD0823}">
      <dgm:prSet/>
      <dgm:spPr/>
      <dgm:t>
        <a:bodyPr/>
        <a:lstStyle/>
        <a:p>
          <a:endParaRPr lang="nl-NL"/>
        </a:p>
      </dgm:t>
    </dgm:pt>
    <dgm:pt modelId="{CB8C0E8F-F19B-324B-8B69-70EE79681999}">
      <dgm:prSet/>
      <dgm:spPr/>
      <dgm:t>
        <a:bodyPr/>
        <a:lstStyle/>
        <a:p>
          <a:r>
            <a:rPr lang="nl-NL"/>
            <a:t>Glucose-</a:t>
          </a:r>
        </a:p>
        <a:p>
          <a:r>
            <a:rPr lang="nl-NL"/>
            <a:t>spiegel</a:t>
          </a:r>
        </a:p>
      </dgm:t>
    </dgm:pt>
    <dgm:pt modelId="{805915C6-E507-EC4E-97A7-B69779B38656}" type="parTrans" cxnId="{77FF30A5-D51A-0642-A904-793142D583B6}">
      <dgm:prSet/>
      <dgm:spPr/>
      <dgm:t>
        <a:bodyPr/>
        <a:lstStyle/>
        <a:p>
          <a:endParaRPr lang="nl-NL"/>
        </a:p>
      </dgm:t>
    </dgm:pt>
    <dgm:pt modelId="{B66EA61C-D11A-5149-9855-19B6B4FA9F81}" type="sibTrans" cxnId="{77FF30A5-D51A-0642-A904-793142D583B6}">
      <dgm:prSet/>
      <dgm:spPr/>
      <dgm:t>
        <a:bodyPr/>
        <a:lstStyle/>
        <a:p>
          <a:endParaRPr lang="nl-NL"/>
        </a:p>
      </dgm:t>
    </dgm:pt>
    <dgm:pt modelId="{A6B2DCBE-219F-AC4A-991F-8244FDD55F99}">
      <dgm:prSet/>
      <dgm:spPr/>
      <dgm:t>
        <a:bodyPr/>
        <a:lstStyle/>
        <a:p>
          <a:r>
            <a:rPr lang="nl-NL" dirty="0"/>
            <a:t>Bloeddruk</a:t>
          </a:r>
        </a:p>
      </dgm:t>
    </dgm:pt>
    <dgm:pt modelId="{2F4744FC-B09D-5145-AB91-D803C9A492B1}" type="parTrans" cxnId="{C9D7F9CA-46E9-4146-8F8D-012BF7A0BA61}">
      <dgm:prSet/>
      <dgm:spPr/>
      <dgm:t>
        <a:bodyPr/>
        <a:lstStyle/>
        <a:p>
          <a:endParaRPr lang="nl-NL"/>
        </a:p>
      </dgm:t>
    </dgm:pt>
    <dgm:pt modelId="{94518616-C5AB-6A40-AFE0-C30F469AD08E}" type="sibTrans" cxnId="{C9D7F9CA-46E9-4146-8F8D-012BF7A0BA61}">
      <dgm:prSet/>
      <dgm:spPr/>
      <dgm:t>
        <a:bodyPr/>
        <a:lstStyle/>
        <a:p>
          <a:endParaRPr lang="nl-NL"/>
        </a:p>
      </dgm:t>
    </dgm:pt>
    <dgm:pt modelId="{BE76436A-F978-9543-8586-631D1D2B9910}" type="pres">
      <dgm:prSet presAssocID="{DFE3792B-2422-9E43-9C53-2D93719E81E9}" presName="Name0" presStyleCnt="0">
        <dgm:presLayoutVars>
          <dgm:chMax val="1"/>
          <dgm:dir/>
          <dgm:animLvl val="ctr"/>
          <dgm:resizeHandles val="exact"/>
        </dgm:presLayoutVars>
      </dgm:prSet>
      <dgm:spPr/>
    </dgm:pt>
    <dgm:pt modelId="{D9684F25-30FB-9C4A-AC6A-BB46BF6F1EFA}" type="pres">
      <dgm:prSet presAssocID="{B4FF3A04-757C-1A46-AFE2-C5A5AFCA8347}" presName="centerShape" presStyleLbl="node0" presStyleIdx="0" presStyleCnt="1"/>
      <dgm:spPr/>
    </dgm:pt>
    <dgm:pt modelId="{5D3D4EAA-A965-AF4E-9DE5-2F721FBE5915}" type="pres">
      <dgm:prSet presAssocID="{8EC24AE3-44F3-1942-B581-B26A955DF0EC}" presName="node" presStyleLbl="node1" presStyleIdx="0" presStyleCnt="6">
        <dgm:presLayoutVars>
          <dgm:bulletEnabled val="1"/>
        </dgm:presLayoutVars>
      </dgm:prSet>
      <dgm:spPr/>
    </dgm:pt>
    <dgm:pt modelId="{64C8BC70-B773-F441-B13B-A9316740C20F}" type="pres">
      <dgm:prSet presAssocID="{8EC24AE3-44F3-1942-B581-B26A955DF0EC}" presName="dummy" presStyleCnt="0"/>
      <dgm:spPr/>
    </dgm:pt>
    <dgm:pt modelId="{CF1FC608-199E-504A-9DC4-782A232AFAAC}" type="pres">
      <dgm:prSet presAssocID="{8FA9D399-C8E7-0C46-8942-CB4A7794F3EB}" presName="sibTrans" presStyleLbl="sibTrans2D1" presStyleIdx="0" presStyleCnt="6"/>
      <dgm:spPr/>
    </dgm:pt>
    <dgm:pt modelId="{E87CC15E-1EFA-DE42-A5B9-F2A4C3A4A124}" type="pres">
      <dgm:prSet presAssocID="{E05F2AFD-DDB3-864F-91C6-F5CD29C7784E}" presName="node" presStyleLbl="node1" presStyleIdx="1" presStyleCnt="6">
        <dgm:presLayoutVars>
          <dgm:bulletEnabled val="1"/>
        </dgm:presLayoutVars>
      </dgm:prSet>
      <dgm:spPr/>
    </dgm:pt>
    <dgm:pt modelId="{848A7BF7-337B-C746-8C54-03787F36A8C4}" type="pres">
      <dgm:prSet presAssocID="{E05F2AFD-DDB3-864F-91C6-F5CD29C7784E}" presName="dummy" presStyleCnt="0"/>
      <dgm:spPr/>
    </dgm:pt>
    <dgm:pt modelId="{E2AA2691-8168-6A4B-8837-5CEF1A244019}" type="pres">
      <dgm:prSet presAssocID="{ACABFE45-A9AC-6B47-A373-9EC4450D372B}" presName="sibTrans" presStyleLbl="sibTrans2D1" presStyleIdx="1" presStyleCnt="6"/>
      <dgm:spPr/>
    </dgm:pt>
    <dgm:pt modelId="{68560A3A-9CE0-9948-BAD8-7C15DF7FAAB3}" type="pres">
      <dgm:prSet presAssocID="{CB8C0E8F-F19B-324B-8B69-70EE79681999}" presName="node" presStyleLbl="node1" presStyleIdx="2" presStyleCnt="6">
        <dgm:presLayoutVars>
          <dgm:bulletEnabled val="1"/>
        </dgm:presLayoutVars>
      </dgm:prSet>
      <dgm:spPr/>
    </dgm:pt>
    <dgm:pt modelId="{574B8499-8B3F-C44F-9FE3-5162DD6B4D0E}" type="pres">
      <dgm:prSet presAssocID="{CB8C0E8F-F19B-324B-8B69-70EE79681999}" presName="dummy" presStyleCnt="0"/>
      <dgm:spPr/>
    </dgm:pt>
    <dgm:pt modelId="{DAD1C85A-5B08-CF4A-A3D8-5D1408CB71FE}" type="pres">
      <dgm:prSet presAssocID="{B66EA61C-D11A-5149-9855-19B6B4FA9F81}" presName="sibTrans" presStyleLbl="sibTrans2D1" presStyleIdx="2" presStyleCnt="6"/>
      <dgm:spPr/>
    </dgm:pt>
    <dgm:pt modelId="{DD9FA927-675F-8446-9122-E4D98D589337}" type="pres">
      <dgm:prSet presAssocID="{CC8728C3-29D4-5D40-90F2-0C5939B646BC}" presName="node" presStyleLbl="node1" presStyleIdx="3" presStyleCnt="6">
        <dgm:presLayoutVars>
          <dgm:bulletEnabled val="1"/>
        </dgm:presLayoutVars>
      </dgm:prSet>
      <dgm:spPr/>
    </dgm:pt>
    <dgm:pt modelId="{B0A5C00A-FBC4-E944-9638-A22228C7B7D0}" type="pres">
      <dgm:prSet presAssocID="{CC8728C3-29D4-5D40-90F2-0C5939B646BC}" presName="dummy" presStyleCnt="0"/>
      <dgm:spPr/>
    </dgm:pt>
    <dgm:pt modelId="{AF637CBA-8A14-5142-AA82-0A3F79C51237}" type="pres">
      <dgm:prSet presAssocID="{711BF278-095A-CF48-957F-6F563E289F7A}" presName="sibTrans" presStyleLbl="sibTrans2D1" presStyleIdx="3" presStyleCnt="6"/>
      <dgm:spPr/>
    </dgm:pt>
    <dgm:pt modelId="{E69518C2-07AB-1247-A04F-51AA47F1A348}" type="pres">
      <dgm:prSet presAssocID="{4ABB386D-2610-984E-8F50-0567A5111187}" presName="node" presStyleLbl="node1" presStyleIdx="4" presStyleCnt="6">
        <dgm:presLayoutVars>
          <dgm:bulletEnabled val="1"/>
        </dgm:presLayoutVars>
      </dgm:prSet>
      <dgm:spPr/>
    </dgm:pt>
    <dgm:pt modelId="{DF50754E-5AFA-EB49-A499-F7435A40A664}" type="pres">
      <dgm:prSet presAssocID="{4ABB386D-2610-984E-8F50-0567A5111187}" presName="dummy" presStyleCnt="0"/>
      <dgm:spPr/>
    </dgm:pt>
    <dgm:pt modelId="{59CE5D05-2774-6747-8B0F-F8A272000202}" type="pres">
      <dgm:prSet presAssocID="{89483F3F-EB67-EB49-B8C9-DFA28F4C1165}" presName="sibTrans" presStyleLbl="sibTrans2D1" presStyleIdx="4" presStyleCnt="6"/>
      <dgm:spPr/>
    </dgm:pt>
    <dgm:pt modelId="{90093670-4BF4-BB4C-AC64-C6E95A5689E8}" type="pres">
      <dgm:prSet presAssocID="{A6B2DCBE-219F-AC4A-991F-8244FDD55F99}" presName="node" presStyleLbl="node1" presStyleIdx="5" presStyleCnt="6">
        <dgm:presLayoutVars>
          <dgm:bulletEnabled val="1"/>
        </dgm:presLayoutVars>
      </dgm:prSet>
      <dgm:spPr/>
    </dgm:pt>
    <dgm:pt modelId="{3637B523-06AC-E745-A912-55A562FF7A9F}" type="pres">
      <dgm:prSet presAssocID="{A6B2DCBE-219F-AC4A-991F-8244FDD55F99}" presName="dummy" presStyleCnt="0"/>
      <dgm:spPr/>
    </dgm:pt>
    <dgm:pt modelId="{B602EF68-638D-8C4C-BD78-0A11CFB2FBAB}" type="pres">
      <dgm:prSet presAssocID="{94518616-C5AB-6A40-AFE0-C30F469AD08E}" presName="sibTrans" presStyleLbl="sibTrans2D1" presStyleIdx="5" presStyleCnt="6"/>
      <dgm:spPr/>
    </dgm:pt>
  </dgm:ptLst>
  <dgm:cxnLst>
    <dgm:cxn modelId="{B4E73C0B-F20C-CA44-B835-46162001DF52}" type="presOf" srcId="{94518616-C5AB-6A40-AFE0-C30F469AD08E}" destId="{B602EF68-638D-8C4C-BD78-0A11CFB2FBAB}" srcOrd="0" destOrd="0" presId="urn:microsoft.com/office/officeart/2005/8/layout/radial6"/>
    <dgm:cxn modelId="{42C73B12-3072-F04F-818C-8A65C120DB01}" type="presOf" srcId="{8EC24AE3-44F3-1942-B581-B26A955DF0EC}" destId="{5D3D4EAA-A965-AF4E-9DE5-2F721FBE5915}" srcOrd="0" destOrd="0" presId="urn:microsoft.com/office/officeart/2005/8/layout/radial6"/>
    <dgm:cxn modelId="{729FFA28-F1C4-8740-BC35-B8AD6CC42D41}" type="presOf" srcId="{89483F3F-EB67-EB49-B8C9-DFA28F4C1165}" destId="{59CE5D05-2774-6747-8B0F-F8A272000202}" srcOrd="0" destOrd="0" presId="urn:microsoft.com/office/officeart/2005/8/layout/radial6"/>
    <dgm:cxn modelId="{0E66F332-EFF7-6D47-AF9B-AEB144FD0823}" srcId="{B4FF3A04-757C-1A46-AFE2-C5A5AFCA8347}" destId="{E05F2AFD-DDB3-864F-91C6-F5CD29C7784E}" srcOrd="1" destOrd="0" parTransId="{1557FC6D-698B-2B42-8297-F2E44A49EF0F}" sibTransId="{ACABFE45-A9AC-6B47-A373-9EC4450D372B}"/>
    <dgm:cxn modelId="{5FDD214C-B9F8-7D4C-AA5B-BEBAD05DDC35}" type="presOf" srcId="{4ABB386D-2610-984E-8F50-0567A5111187}" destId="{E69518C2-07AB-1247-A04F-51AA47F1A348}" srcOrd="0" destOrd="0" presId="urn:microsoft.com/office/officeart/2005/8/layout/radial6"/>
    <dgm:cxn modelId="{594FF360-E21C-D047-9B4E-8C50E7A46B3D}" type="presOf" srcId="{B4FF3A04-757C-1A46-AFE2-C5A5AFCA8347}" destId="{D9684F25-30FB-9C4A-AC6A-BB46BF6F1EFA}" srcOrd="0" destOrd="0" presId="urn:microsoft.com/office/officeart/2005/8/layout/radial6"/>
    <dgm:cxn modelId="{88702270-554C-2E47-81C8-DE5A7014754A}" type="presOf" srcId="{DFE3792B-2422-9E43-9C53-2D93719E81E9}" destId="{BE76436A-F978-9543-8586-631D1D2B9910}" srcOrd="0" destOrd="0" presId="urn:microsoft.com/office/officeart/2005/8/layout/radial6"/>
    <dgm:cxn modelId="{6A5CAA88-0BBD-164C-9F24-6E3A302D910C}" srcId="{B4FF3A04-757C-1A46-AFE2-C5A5AFCA8347}" destId="{8EC24AE3-44F3-1942-B581-B26A955DF0EC}" srcOrd="0" destOrd="0" parTransId="{4394ADF8-A2B2-814C-8BAA-44F84B5BA97F}" sibTransId="{8FA9D399-C8E7-0C46-8942-CB4A7794F3EB}"/>
    <dgm:cxn modelId="{580A5799-E567-494B-B541-EE70DE96AD17}" type="presOf" srcId="{A6B2DCBE-219F-AC4A-991F-8244FDD55F99}" destId="{90093670-4BF4-BB4C-AC64-C6E95A5689E8}" srcOrd="0" destOrd="0" presId="urn:microsoft.com/office/officeart/2005/8/layout/radial6"/>
    <dgm:cxn modelId="{77FF30A5-D51A-0642-A904-793142D583B6}" srcId="{B4FF3A04-757C-1A46-AFE2-C5A5AFCA8347}" destId="{CB8C0E8F-F19B-324B-8B69-70EE79681999}" srcOrd="2" destOrd="0" parTransId="{805915C6-E507-EC4E-97A7-B69779B38656}" sibTransId="{B66EA61C-D11A-5149-9855-19B6B4FA9F81}"/>
    <dgm:cxn modelId="{FF5C1BA7-ACB0-8640-8C2A-5286A7696E85}" type="presOf" srcId="{CC8728C3-29D4-5D40-90F2-0C5939B646BC}" destId="{DD9FA927-675F-8446-9122-E4D98D589337}" srcOrd="0" destOrd="0" presId="urn:microsoft.com/office/officeart/2005/8/layout/radial6"/>
    <dgm:cxn modelId="{31F4B7A8-783C-7640-A918-CFFC4735C811}" type="presOf" srcId="{CB8C0E8F-F19B-324B-8B69-70EE79681999}" destId="{68560A3A-9CE0-9948-BAD8-7C15DF7FAAB3}" srcOrd="0" destOrd="0" presId="urn:microsoft.com/office/officeart/2005/8/layout/radial6"/>
    <dgm:cxn modelId="{B04386B9-A347-D443-A26B-61D0ED2245F6}" type="presOf" srcId="{711BF278-095A-CF48-957F-6F563E289F7A}" destId="{AF637CBA-8A14-5142-AA82-0A3F79C51237}" srcOrd="0" destOrd="0" presId="urn:microsoft.com/office/officeart/2005/8/layout/radial6"/>
    <dgm:cxn modelId="{57367DBB-A756-5649-8A3A-61CB9AA2E61A}" type="presOf" srcId="{8FA9D399-C8E7-0C46-8942-CB4A7794F3EB}" destId="{CF1FC608-199E-504A-9DC4-782A232AFAAC}" srcOrd="0" destOrd="0" presId="urn:microsoft.com/office/officeart/2005/8/layout/radial6"/>
    <dgm:cxn modelId="{F6A526BF-D7B1-8249-9188-435F81944963}" type="presOf" srcId="{ACABFE45-A9AC-6B47-A373-9EC4450D372B}" destId="{E2AA2691-8168-6A4B-8837-5CEF1A244019}" srcOrd="0" destOrd="0" presId="urn:microsoft.com/office/officeart/2005/8/layout/radial6"/>
    <dgm:cxn modelId="{4F45DFBF-FC15-734F-B1F7-85DE7531148D}" type="presOf" srcId="{E05F2AFD-DDB3-864F-91C6-F5CD29C7784E}" destId="{E87CC15E-1EFA-DE42-A5B9-F2A4C3A4A124}" srcOrd="0" destOrd="0" presId="urn:microsoft.com/office/officeart/2005/8/layout/radial6"/>
    <dgm:cxn modelId="{C9D7F9CA-46E9-4146-8F8D-012BF7A0BA61}" srcId="{B4FF3A04-757C-1A46-AFE2-C5A5AFCA8347}" destId="{A6B2DCBE-219F-AC4A-991F-8244FDD55F99}" srcOrd="5" destOrd="0" parTransId="{2F4744FC-B09D-5145-AB91-D803C9A492B1}" sibTransId="{94518616-C5AB-6A40-AFE0-C30F469AD08E}"/>
    <dgm:cxn modelId="{E7D404D4-259D-7C4F-AE8F-B0B9B3849B21}" srcId="{DFE3792B-2422-9E43-9C53-2D93719E81E9}" destId="{B4FF3A04-757C-1A46-AFE2-C5A5AFCA8347}" srcOrd="0" destOrd="0" parTransId="{78CC8AFF-C5ED-3B40-A498-BBE6911C9017}" sibTransId="{1C8CDBAA-FEF3-5640-9338-8863C20DCCEC}"/>
    <dgm:cxn modelId="{78EE15DA-FE77-EA4D-80ED-FEE1A8F6B671}" type="presOf" srcId="{B66EA61C-D11A-5149-9855-19B6B4FA9F81}" destId="{DAD1C85A-5B08-CF4A-A3D8-5D1408CB71FE}" srcOrd="0" destOrd="0" presId="urn:microsoft.com/office/officeart/2005/8/layout/radial6"/>
    <dgm:cxn modelId="{EA440CE3-A549-4841-B681-75D380C6E6E9}" srcId="{B4FF3A04-757C-1A46-AFE2-C5A5AFCA8347}" destId="{CC8728C3-29D4-5D40-90F2-0C5939B646BC}" srcOrd="3" destOrd="0" parTransId="{0ACA634D-221F-9444-81D8-6014A2F95683}" sibTransId="{711BF278-095A-CF48-957F-6F563E289F7A}"/>
    <dgm:cxn modelId="{8F2ED0F8-C79A-904A-9B23-9E48ABE3D8CF}" srcId="{B4FF3A04-757C-1A46-AFE2-C5A5AFCA8347}" destId="{4ABB386D-2610-984E-8F50-0567A5111187}" srcOrd="4" destOrd="0" parTransId="{373C42B1-2E05-C145-BB0B-93504CF9CB00}" sibTransId="{89483F3F-EB67-EB49-B8C9-DFA28F4C1165}"/>
    <dgm:cxn modelId="{7F7D3A0D-B92D-6E44-B1A5-E12A2B4DF458}" type="presParOf" srcId="{BE76436A-F978-9543-8586-631D1D2B9910}" destId="{D9684F25-30FB-9C4A-AC6A-BB46BF6F1EFA}" srcOrd="0" destOrd="0" presId="urn:microsoft.com/office/officeart/2005/8/layout/radial6"/>
    <dgm:cxn modelId="{4C9A655E-2AF0-DB41-B74E-EA9567B04E35}" type="presParOf" srcId="{BE76436A-F978-9543-8586-631D1D2B9910}" destId="{5D3D4EAA-A965-AF4E-9DE5-2F721FBE5915}" srcOrd="1" destOrd="0" presId="urn:microsoft.com/office/officeart/2005/8/layout/radial6"/>
    <dgm:cxn modelId="{AC4F808B-E7AB-FD49-957D-3C05E8B9A01F}" type="presParOf" srcId="{BE76436A-F978-9543-8586-631D1D2B9910}" destId="{64C8BC70-B773-F441-B13B-A9316740C20F}" srcOrd="2" destOrd="0" presId="urn:microsoft.com/office/officeart/2005/8/layout/radial6"/>
    <dgm:cxn modelId="{04C5E837-7C1D-2A48-903B-F0AB508EFA16}" type="presParOf" srcId="{BE76436A-F978-9543-8586-631D1D2B9910}" destId="{CF1FC608-199E-504A-9DC4-782A232AFAAC}" srcOrd="3" destOrd="0" presId="urn:microsoft.com/office/officeart/2005/8/layout/radial6"/>
    <dgm:cxn modelId="{590B4B6C-EB3B-5047-B0A6-72E1EE243BC7}" type="presParOf" srcId="{BE76436A-F978-9543-8586-631D1D2B9910}" destId="{E87CC15E-1EFA-DE42-A5B9-F2A4C3A4A124}" srcOrd="4" destOrd="0" presId="urn:microsoft.com/office/officeart/2005/8/layout/radial6"/>
    <dgm:cxn modelId="{90CED0FE-08E8-744D-AF86-1A621D510585}" type="presParOf" srcId="{BE76436A-F978-9543-8586-631D1D2B9910}" destId="{848A7BF7-337B-C746-8C54-03787F36A8C4}" srcOrd="5" destOrd="0" presId="urn:microsoft.com/office/officeart/2005/8/layout/radial6"/>
    <dgm:cxn modelId="{5B8F6460-19F3-F34A-8590-B639BF19BDA5}" type="presParOf" srcId="{BE76436A-F978-9543-8586-631D1D2B9910}" destId="{E2AA2691-8168-6A4B-8837-5CEF1A244019}" srcOrd="6" destOrd="0" presId="urn:microsoft.com/office/officeart/2005/8/layout/radial6"/>
    <dgm:cxn modelId="{62BF4123-93D4-B546-9A2B-4AE3381751FA}" type="presParOf" srcId="{BE76436A-F978-9543-8586-631D1D2B9910}" destId="{68560A3A-9CE0-9948-BAD8-7C15DF7FAAB3}" srcOrd="7" destOrd="0" presId="urn:microsoft.com/office/officeart/2005/8/layout/radial6"/>
    <dgm:cxn modelId="{C6F436C6-0E63-234D-93ED-B7E3CB87B6F6}" type="presParOf" srcId="{BE76436A-F978-9543-8586-631D1D2B9910}" destId="{574B8499-8B3F-C44F-9FE3-5162DD6B4D0E}" srcOrd="8" destOrd="0" presId="urn:microsoft.com/office/officeart/2005/8/layout/radial6"/>
    <dgm:cxn modelId="{439447EE-2874-7048-B688-5D5573B1DF2F}" type="presParOf" srcId="{BE76436A-F978-9543-8586-631D1D2B9910}" destId="{DAD1C85A-5B08-CF4A-A3D8-5D1408CB71FE}" srcOrd="9" destOrd="0" presId="urn:microsoft.com/office/officeart/2005/8/layout/radial6"/>
    <dgm:cxn modelId="{120C495A-B8AA-EA4D-AE8E-9DBB8EDCBB6D}" type="presParOf" srcId="{BE76436A-F978-9543-8586-631D1D2B9910}" destId="{DD9FA927-675F-8446-9122-E4D98D589337}" srcOrd="10" destOrd="0" presId="urn:microsoft.com/office/officeart/2005/8/layout/radial6"/>
    <dgm:cxn modelId="{1E134D30-BCC0-8147-A541-C5072C0F146D}" type="presParOf" srcId="{BE76436A-F978-9543-8586-631D1D2B9910}" destId="{B0A5C00A-FBC4-E944-9638-A22228C7B7D0}" srcOrd="11" destOrd="0" presId="urn:microsoft.com/office/officeart/2005/8/layout/radial6"/>
    <dgm:cxn modelId="{6103FDA1-3D73-454E-8397-5A19E23C0D2F}" type="presParOf" srcId="{BE76436A-F978-9543-8586-631D1D2B9910}" destId="{AF637CBA-8A14-5142-AA82-0A3F79C51237}" srcOrd="12" destOrd="0" presId="urn:microsoft.com/office/officeart/2005/8/layout/radial6"/>
    <dgm:cxn modelId="{88016116-7843-9748-9D79-5585A428D45F}" type="presParOf" srcId="{BE76436A-F978-9543-8586-631D1D2B9910}" destId="{E69518C2-07AB-1247-A04F-51AA47F1A348}" srcOrd="13" destOrd="0" presId="urn:microsoft.com/office/officeart/2005/8/layout/radial6"/>
    <dgm:cxn modelId="{1387478E-7257-AE4C-8C9F-2F51F6C29913}" type="presParOf" srcId="{BE76436A-F978-9543-8586-631D1D2B9910}" destId="{DF50754E-5AFA-EB49-A499-F7435A40A664}" srcOrd="14" destOrd="0" presId="urn:microsoft.com/office/officeart/2005/8/layout/radial6"/>
    <dgm:cxn modelId="{AF6AF402-7422-AA48-A2D3-B764ACFC74D3}" type="presParOf" srcId="{BE76436A-F978-9543-8586-631D1D2B9910}" destId="{59CE5D05-2774-6747-8B0F-F8A272000202}" srcOrd="15" destOrd="0" presId="urn:microsoft.com/office/officeart/2005/8/layout/radial6"/>
    <dgm:cxn modelId="{04B32459-7D59-B64A-83B7-E2500B642B03}" type="presParOf" srcId="{BE76436A-F978-9543-8586-631D1D2B9910}" destId="{90093670-4BF4-BB4C-AC64-C6E95A5689E8}" srcOrd="16" destOrd="0" presId="urn:microsoft.com/office/officeart/2005/8/layout/radial6"/>
    <dgm:cxn modelId="{B2BCECA7-95F1-8341-871B-251EFFCC5CA2}" type="presParOf" srcId="{BE76436A-F978-9543-8586-631D1D2B9910}" destId="{3637B523-06AC-E745-A912-55A562FF7A9F}" srcOrd="17" destOrd="0" presId="urn:microsoft.com/office/officeart/2005/8/layout/radial6"/>
    <dgm:cxn modelId="{D8F4633D-1848-314B-A9E4-C83FABF6335B}" type="presParOf" srcId="{BE76436A-F978-9543-8586-631D1D2B9910}" destId="{B602EF68-638D-8C4C-BD78-0A11CFB2FBAB}" srcOrd="18"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F48148-A694-D542-B750-BD134E2BE876}">
      <dsp:nvSpPr>
        <dsp:cNvPr id="0" name=""/>
        <dsp:cNvSpPr/>
      </dsp:nvSpPr>
      <dsp:spPr>
        <a:xfrm>
          <a:off x="0" y="70042"/>
          <a:ext cx="6513603" cy="67532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nl-NL" sz="1700" kern="1200"/>
            <a:t>Week 1: Pathologie, welvaartziekten en de relatie met de leefomgeving</a:t>
          </a:r>
          <a:endParaRPr lang="en-US" sz="1700" kern="1200"/>
        </a:p>
      </dsp:txBody>
      <dsp:txXfrm>
        <a:off x="32967" y="103009"/>
        <a:ext cx="6447669" cy="609393"/>
      </dsp:txXfrm>
    </dsp:sp>
    <dsp:sp modelId="{D16C81AD-39D9-414D-BE95-701AFBE46D40}">
      <dsp:nvSpPr>
        <dsp:cNvPr id="0" name=""/>
        <dsp:cNvSpPr/>
      </dsp:nvSpPr>
      <dsp:spPr>
        <a:xfrm>
          <a:off x="0" y="794330"/>
          <a:ext cx="6513603" cy="675327"/>
        </a:xfrm>
        <a:prstGeom prst="roundRect">
          <a:avLst/>
        </a:prstGeom>
        <a:solidFill>
          <a:schemeClr val="accent5">
            <a:hueOff val="-965506"/>
            <a:satOff val="-2488"/>
            <a:lumOff val="-16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nl-NL" sz="1700" kern="1200"/>
            <a:t>Week 2: Anatomie en fysiologie (Nijmegen)</a:t>
          </a:r>
          <a:endParaRPr lang="en-US" sz="1700" kern="1200"/>
        </a:p>
      </dsp:txBody>
      <dsp:txXfrm>
        <a:off x="32967" y="827297"/>
        <a:ext cx="6447669" cy="609393"/>
      </dsp:txXfrm>
    </dsp:sp>
    <dsp:sp modelId="{DC4A1FC7-DF8D-A441-AC70-582E66A72236}">
      <dsp:nvSpPr>
        <dsp:cNvPr id="0" name=""/>
        <dsp:cNvSpPr/>
      </dsp:nvSpPr>
      <dsp:spPr>
        <a:xfrm>
          <a:off x="0" y="1518617"/>
          <a:ext cx="6513603" cy="675327"/>
        </a:xfrm>
        <a:prstGeom prst="roundRect">
          <a:avLst/>
        </a:prstGeom>
        <a:solidFill>
          <a:schemeClr val="accent5">
            <a:hueOff val="-1931012"/>
            <a:satOff val="-4977"/>
            <a:lumOff val="-33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nl-NL" sz="1700" kern="1200"/>
            <a:t>Week 3: Praktijkles voedingsleer</a:t>
          </a:r>
          <a:endParaRPr lang="en-US" sz="1700" kern="1200"/>
        </a:p>
      </dsp:txBody>
      <dsp:txXfrm>
        <a:off x="32967" y="1551584"/>
        <a:ext cx="6447669" cy="609393"/>
      </dsp:txXfrm>
    </dsp:sp>
    <dsp:sp modelId="{57816EB5-FE26-4E4D-91FC-62048BDF2477}">
      <dsp:nvSpPr>
        <dsp:cNvPr id="0" name=""/>
        <dsp:cNvSpPr/>
      </dsp:nvSpPr>
      <dsp:spPr>
        <a:xfrm>
          <a:off x="0" y="2242905"/>
          <a:ext cx="6513603" cy="675327"/>
        </a:xfrm>
        <a:prstGeom prst="roundRect">
          <a:avLst/>
        </a:prstGeom>
        <a:solidFill>
          <a:schemeClr val="accent5">
            <a:hueOff val="-2896518"/>
            <a:satOff val="-7465"/>
            <a:lumOff val="-50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nl-NL" sz="1700" kern="1200"/>
            <a:t>Week 4: Stress, stressfysiologie en relatie met omgeving</a:t>
          </a:r>
          <a:endParaRPr lang="en-US" sz="1700" kern="1200"/>
        </a:p>
      </dsp:txBody>
      <dsp:txXfrm>
        <a:off x="32967" y="2275872"/>
        <a:ext cx="6447669" cy="609393"/>
      </dsp:txXfrm>
    </dsp:sp>
    <dsp:sp modelId="{C211B518-B463-7943-89A7-E0F61EB70C7E}">
      <dsp:nvSpPr>
        <dsp:cNvPr id="0" name=""/>
        <dsp:cNvSpPr/>
      </dsp:nvSpPr>
      <dsp:spPr>
        <a:xfrm>
          <a:off x="0" y="2967192"/>
          <a:ext cx="6513603" cy="675327"/>
        </a:xfrm>
        <a:prstGeom prst="roundRect">
          <a:avLst/>
        </a:prstGeom>
        <a:solidFill>
          <a:schemeClr val="accent5">
            <a:hueOff val="-3862025"/>
            <a:satOff val="-9954"/>
            <a:lumOff val="-67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nl-NL" sz="1700" kern="1200"/>
            <a:t>Week 5: Effecten van alcohol en drugs op het lichaam</a:t>
          </a:r>
          <a:endParaRPr lang="en-US" sz="1700" kern="1200"/>
        </a:p>
      </dsp:txBody>
      <dsp:txXfrm>
        <a:off x="32967" y="3000159"/>
        <a:ext cx="6447669" cy="609393"/>
      </dsp:txXfrm>
    </dsp:sp>
    <dsp:sp modelId="{1B8B5A64-55E1-814E-A7DF-11EBC503E561}">
      <dsp:nvSpPr>
        <dsp:cNvPr id="0" name=""/>
        <dsp:cNvSpPr/>
      </dsp:nvSpPr>
      <dsp:spPr>
        <a:xfrm>
          <a:off x="0" y="3691480"/>
          <a:ext cx="6513603" cy="675327"/>
        </a:xfrm>
        <a:prstGeom prst="roundRect">
          <a:avLst/>
        </a:prstGeom>
        <a:solidFill>
          <a:schemeClr val="accent5">
            <a:hueOff val="-4827531"/>
            <a:satOff val="-12442"/>
            <a:lumOff val="-84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nl-NL" sz="1700" kern="1200"/>
            <a:t>Week 6: Ondervoeding en overgewicht, overvoeding en overgewicht en relatie met omgeving</a:t>
          </a:r>
          <a:endParaRPr lang="en-US" sz="1700" kern="1200"/>
        </a:p>
      </dsp:txBody>
      <dsp:txXfrm>
        <a:off x="32967" y="3724447"/>
        <a:ext cx="6447669" cy="609393"/>
      </dsp:txXfrm>
    </dsp:sp>
    <dsp:sp modelId="{9D283C98-FD03-C746-B274-4C3928FFF43B}">
      <dsp:nvSpPr>
        <dsp:cNvPr id="0" name=""/>
        <dsp:cNvSpPr/>
      </dsp:nvSpPr>
      <dsp:spPr>
        <a:xfrm>
          <a:off x="0" y="4415768"/>
          <a:ext cx="6513603" cy="675327"/>
        </a:xfrm>
        <a:prstGeom prst="roundRect">
          <a:avLst/>
        </a:prstGeom>
        <a:solidFill>
          <a:schemeClr val="accent5">
            <a:hueOff val="-5793037"/>
            <a:satOff val="-14931"/>
            <a:lumOff val="-100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nl-NL" sz="1700" kern="1200"/>
            <a:t>Week 7: Bewegen in de eigen leefomgeving</a:t>
          </a:r>
          <a:endParaRPr lang="en-US" sz="1700" kern="1200"/>
        </a:p>
      </dsp:txBody>
      <dsp:txXfrm>
        <a:off x="32967" y="4448735"/>
        <a:ext cx="6447669" cy="609393"/>
      </dsp:txXfrm>
    </dsp:sp>
    <dsp:sp modelId="{64D1CBF1-336F-7649-B53B-5EBEEA726AE7}">
      <dsp:nvSpPr>
        <dsp:cNvPr id="0" name=""/>
        <dsp:cNvSpPr/>
      </dsp:nvSpPr>
      <dsp:spPr>
        <a:xfrm>
          <a:off x="0" y="5140055"/>
          <a:ext cx="6513603" cy="675327"/>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nl-NL" sz="1700" kern="1200"/>
            <a:t>Week 8: Beroepspraktijk, coachen adviseren en gespreksvaardigheden</a:t>
          </a:r>
          <a:endParaRPr lang="en-US" sz="1700" kern="1200"/>
        </a:p>
      </dsp:txBody>
      <dsp:txXfrm>
        <a:off x="32967" y="5173022"/>
        <a:ext cx="6447669" cy="6093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6D454D-FA62-4EE3-9F07-6B6D64C475D6}">
      <dsp:nvSpPr>
        <dsp:cNvPr id="0" name=""/>
        <dsp:cNvSpPr/>
      </dsp:nvSpPr>
      <dsp:spPr>
        <a:xfrm>
          <a:off x="0" y="718"/>
          <a:ext cx="65136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7A7CF6-C719-474F-857B-3D3BDF4E3FB8}">
      <dsp:nvSpPr>
        <dsp:cNvPr id="0" name=""/>
        <dsp:cNvSpPr/>
      </dsp:nvSpPr>
      <dsp:spPr>
        <a:xfrm>
          <a:off x="508544" y="378974"/>
          <a:ext cx="924626" cy="9246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AADBFDD-C2A5-4908-8047-F66D8F82999D}">
      <dsp:nvSpPr>
        <dsp:cNvPr id="0" name=""/>
        <dsp:cNvSpPr/>
      </dsp:nvSpPr>
      <dsp:spPr>
        <a:xfrm>
          <a:off x="1941716" y="718"/>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111250">
            <a:lnSpc>
              <a:spcPct val="90000"/>
            </a:lnSpc>
            <a:spcBef>
              <a:spcPct val="0"/>
            </a:spcBef>
            <a:spcAft>
              <a:spcPct val="35000"/>
            </a:spcAft>
            <a:buNone/>
          </a:pPr>
          <a:r>
            <a:rPr lang="nl-NL" sz="2500" kern="1200"/>
            <a:t>Pathologie en ziekteleer</a:t>
          </a:r>
          <a:endParaRPr lang="en-US" sz="2500" kern="1200"/>
        </a:p>
      </dsp:txBody>
      <dsp:txXfrm>
        <a:off x="1941716" y="718"/>
        <a:ext cx="4571887" cy="1681139"/>
      </dsp:txXfrm>
    </dsp:sp>
    <dsp:sp modelId="{88D09DB7-92C8-48A4-BD96-8BC08DD0908E}">
      <dsp:nvSpPr>
        <dsp:cNvPr id="0" name=""/>
        <dsp:cNvSpPr/>
      </dsp:nvSpPr>
      <dsp:spPr>
        <a:xfrm>
          <a:off x="0" y="2102143"/>
          <a:ext cx="65136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B55D80-879E-4471-8BE8-7DCF7CB7862B}">
      <dsp:nvSpPr>
        <dsp:cNvPr id="0" name=""/>
        <dsp:cNvSpPr/>
      </dsp:nvSpPr>
      <dsp:spPr>
        <a:xfrm>
          <a:off x="508544" y="2480399"/>
          <a:ext cx="924626" cy="9246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F9E1253-BD21-43B3-B766-1732B55365B0}">
      <dsp:nvSpPr>
        <dsp:cNvPr id="0" name=""/>
        <dsp:cNvSpPr/>
      </dsp:nvSpPr>
      <dsp:spPr>
        <a:xfrm>
          <a:off x="1941716" y="2102143"/>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111250">
            <a:lnSpc>
              <a:spcPct val="90000"/>
            </a:lnSpc>
            <a:spcBef>
              <a:spcPct val="0"/>
            </a:spcBef>
            <a:spcAft>
              <a:spcPct val="35000"/>
            </a:spcAft>
            <a:buNone/>
          </a:pPr>
          <a:r>
            <a:rPr lang="nl-NL" sz="2500" kern="1200"/>
            <a:t>Welvaarziektes</a:t>
          </a:r>
          <a:endParaRPr lang="en-US" sz="2500" kern="1200"/>
        </a:p>
      </dsp:txBody>
      <dsp:txXfrm>
        <a:off x="1941716" y="2102143"/>
        <a:ext cx="4571887" cy="1681139"/>
      </dsp:txXfrm>
    </dsp:sp>
    <dsp:sp modelId="{159215B5-6321-44C4-AC72-4E23325ED38D}">
      <dsp:nvSpPr>
        <dsp:cNvPr id="0" name=""/>
        <dsp:cNvSpPr/>
      </dsp:nvSpPr>
      <dsp:spPr>
        <a:xfrm>
          <a:off x="0" y="4203567"/>
          <a:ext cx="65136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6377B2-C2A6-4FF7-AD80-161F7A21720C}">
      <dsp:nvSpPr>
        <dsp:cNvPr id="0" name=""/>
        <dsp:cNvSpPr/>
      </dsp:nvSpPr>
      <dsp:spPr>
        <a:xfrm>
          <a:off x="508544" y="4581824"/>
          <a:ext cx="924626" cy="9246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2EF3CC0-050E-4788-95B9-684D18C19F79}">
      <dsp:nvSpPr>
        <dsp:cNvPr id="0" name=""/>
        <dsp:cNvSpPr/>
      </dsp:nvSpPr>
      <dsp:spPr>
        <a:xfrm>
          <a:off x="1941716" y="4203567"/>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111250">
            <a:lnSpc>
              <a:spcPct val="90000"/>
            </a:lnSpc>
            <a:spcBef>
              <a:spcPct val="0"/>
            </a:spcBef>
            <a:spcAft>
              <a:spcPct val="35000"/>
            </a:spcAft>
            <a:buNone/>
          </a:pPr>
          <a:r>
            <a:rPr lang="nl-NL" sz="2500" kern="1200"/>
            <a:t>Relatie met de omgeving</a:t>
          </a:r>
          <a:endParaRPr lang="en-US" sz="2500" kern="1200"/>
        </a:p>
      </dsp:txBody>
      <dsp:txXfrm>
        <a:off x="1941716" y="4203567"/>
        <a:ext cx="4571887" cy="16811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02EF68-638D-8C4C-BD78-0A11CFB2FBAB}">
      <dsp:nvSpPr>
        <dsp:cNvPr id="0" name=""/>
        <dsp:cNvSpPr/>
      </dsp:nvSpPr>
      <dsp:spPr>
        <a:xfrm>
          <a:off x="1848956" y="594884"/>
          <a:ext cx="4079249" cy="4079249"/>
        </a:xfrm>
        <a:prstGeom prst="blockArc">
          <a:avLst>
            <a:gd name="adj1" fmla="val 12600000"/>
            <a:gd name="adj2" fmla="val 16200000"/>
            <a:gd name="adj3" fmla="val 4523"/>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9CE5D05-2774-6747-8B0F-F8A272000202}">
      <dsp:nvSpPr>
        <dsp:cNvPr id="0" name=""/>
        <dsp:cNvSpPr/>
      </dsp:nvSpPr>
      <dsp:spPr>
        <a:xfrm>
          <a:off x="1848956" y="594884"/>
          <a:ext cx="4079249" cy="4079249"/>
        </a:xfrm>
        <a:prstGeom prst="blockArc">
          <a:avLst>
            <a:gd name="adj1" fmla="val 9000000"/>
            <a:gd name="adj2" fmla="val 12600000"/>
            <a:gd name="adj3" fmla="val 4523"/>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F637CBA-8A14-5142-AA82-0A3F79C51237}">
      <dsp:nvSpPr>
        <dsp:cNvPr id="0" name=""/>
        <dsp:cNvSpPr/>
      </dsp:nvSpPr>
      <dsp:spPr>
        <a:xfrm>
          <a:off x="1848956" y="594884"/>
          <a:ext cx="4079249" cy="4079249"/>
        </a:xfrm>
        <a:prstGeom prst="blockArc">
          <a:avLst>
            <a:gd name="adj1" fmla="val 5400000"/>
            <a:gd name="adj2" fmla="val 9000000"/>
            <a:gd name="adj3" fmla="val 4523"/>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AD1C85A-5B08-CF4A-A3D8-5D1408CB71FE}">
      <dsp:nvSpPr>
        <dsp:cNvPr id="0" name=""/>
        <dsp:cNvSpPr/>
      </dsp:nvSpPr>
      <dsp:spPr>
        <a:xfrm>
          <a:off x="1848956" y="594884"/>
          <a:ext cx="4079249" cy="4079249"/>
        </a:xfrm>
        <a:prstGeom prst="blockArc">
          <a:avLst>
            <a:gd name="adj1" fmla="val 1800000"/>
            <a:gd name="adj2" fmla="val 5400000"/>
            <a:gd name="adj3" fmla="val 4523"/>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2AA2691-8168-6A4B-8837-5CEF1A244019}">
      <dsp:nvSpPr>
        <dsp:cNvPr id="0" name=""/>
        <dsp:cNvSpPr/>
      </dsp:nvSpPr>
      <dsp:spPr>
        <a:xfrm>
          <a:off x="1848956" y="594884"/>
          <a:ext cx="4079249" cy="4079249"/>
        </a:xfrm>
        <a:prstGeom prst="blockArc">
          <a:avLst>
            <a:gd name="adj1" fmla="val 19800000"/>
            <a:gd name="adj2" fmla="val 1800000"/>
            <a:gd name="adj3" fmla="val 4523"/>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F1FC608-199E-504A-9DC4-782A232AFAAC}">
      <dsp:nvSpPr>
        <dsp:cNvPr id="0" name=""/>
        <dsp:cNvSpPr/>
      </dsp:nvSpPr>
      <dsp:spPr>
        <a:xfrm>
          <a:off x="1848956" y="594884"/>
          <a:ext cx="4079249" cy="4079249"/>
        </a:xfrm>
        <a:prstGeom prst="blockArc">
          <a:avLst>
            <a:gd name="adj1" fmla="val 16200000"/>
            <a:gd name="adj2" fmla="val 19800000"/>
            <a:gd name="adj3" fmla="val 4523"/>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9684F25-30FB-9C4A-AC6A-BB46BF6F1EFA}">
      <dsp:nvSpPr>
        <dsp:cNvPr id="0" name=""/>
        <dsp:cNvSpPr/>
      </dsp:nvSpPr>
      <dsp:spPr>
        <a:xfrm>
          <a:off x="2973397" y="1719325"/>
          <a:ext cx="1830367" cy="1830367"/>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nl-NL" sz="1500" kern="1200" dirty="0"/>
            <a:t>Homeostatische evenwichten.</a:t>
          </a:r>
        </a:p>
      </dsp:txBody>
      <dsp:txXfrm>
        <a:off x="3241448" y="1987376"/>
        <a:ext cx="1294265" cy="1294265"/>
      </dsp:txXfrm>
    </dsp:sp>
    <dsp:sp modelId="{5D3D4EAA-A965-AF4E-9DE5-2F721FBE5915}">
      <dsp:nvSpPr>
        <dsp:cNvPr id="0" name=""/>
        <dsp:cNvSpPr/>
      </dsp:nvSpPr>
      <dsp:spPr>
        <a:xfrm>
          <a:off x="3247952" y="381"/>
          <a:ext cx="1281257" cy="1281257"/>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nl-NL" sz="1300" kern="1200" err="1"/>
            <a:t>Lichaams-temperatuur</a:t>
          </a:r>
          <a:endParaRPr lang="nl-NL" sz="1300" kern="1200"/>
        </a:p>
      </dsp:txBody>
      <dsp:txXfrm>
        <a:off x="3435588" y="188017"/>
        <a:ext cx="905985" cy="905985"/>
      </dsp:txXfrm>
    </dsp:sp>
    <dsp:sp modelId="{E87CC15E-1EFA-DE42-A5B9-F2A4C3A4A124}">
      <dsp:nvSpPr>
        <dsp:cNvPr id="0" name=""/>
        <dsp:cNvSpPr/>
      </dsp:nvSpPr>
      <dsp:spPr>
        <a:xfrm>
          <a:off x="4974373" y="997131"/>
          <a:ext cx="1281257" cy="1281257"/>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nl-NL" sz="1300" kern="1200"/>
            <a:t>PH-waarde</a:t>
          </a:r>
        </a:p>
      </dsp:txBody>
      <dsp:txXfrm>
        <a:off x="5162009" y="1184767"/>
        <a:ext cx="905985" cy="905985"/>
      </dsp:txXfrm>
    </dsp:sp>
    <dsp:sp modelId="{68560A3A-9CE0-9948-BAD8-7C15DF7FAAB3}">
      <dsp:nvSpPr>
        <dsp:cNvPr id="0" name=""/>
        <dsp:cNvSpPr/>
      </dsp:nvSpPr>
      <dsp:spPr>
        <a:xfrm>
          <a:off x="4974373" y="2990630"/>
          <a:ext cx="1281257" cy="1281257"/>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nl-NL" sz="1300" kern="1200"/>
            <a:t>Glucose-</a:t>
          </a:r>
        </a:p>
        <a:p>
          <a:pPr marL="0" lvl="0" indent="0" algn="ctr" defTabSz="577850">
            <a:lnSpc>
              <a:spcPct val="90000"/>
            </a:lnSpc>
            <a:spcBef>
              <a:spcPct val="0"/>
            </a:spcBef>
            <a:spcAft>
              <a:spcPct val="35000"/>
            </a:spcAft>
            <a:buNone/>
          </a:pPr>
          <a:r>
            <a:rPr lang="nl-NL" sz="1300" kern="1200"/>
            <a:t>spiegel</a:t>
          </a:r>
        </a:p>
      </dsp:txBody>
      <dsp:txXfrm>
        <a:off x="5162009" y="3178266"/>
        <a:ext cx="905985" cy="905985"/>
      </dsp:txXfrm>
    </dsp:sp>
    <dsp:sp modelId="{DD9FA927-675F-8446-9122-E4D98D589337}">
      <dsp:nvSpPr>
        <dsp:cNvPr id="0" name=""/>
        <dsp:cNvSpPr/>
      </dsp:nvSpPr>
      <dsp:spPr>
        <a:xfrm>
          <a:off x="3247952" y="3987380"/>
          <a:ext cx="1281257" cy="1281257"/>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nl-NL" sz="1300" kern="1200"/>
            <a:t>ATP/energie</a:t>
          </a:r>
        </a:p>
      </dsp:txBody>
      <dsp:txXfrm>
        <a:off x="3435588" y="4175016"/>
        <a:ext cx="905985" cy="905985"/>
      </dsp:txXfrm>
    </dsp:sp>
    <dsp:sp modelId="{E69518C2-07AB-1247-A04F-51AA47F1A348}">
      <dsp:nvSpPr>
        <dsp:cNvPr id="0" name=""/>
        <dsp:cNvSpPr/>
      </dsp:nvSpPr>
      <dsp:spPr>
        <a:xfrm>
          <a:off x="1521531" y="2990630"/>
          <a:ext cx="1281257" cy="1281257"/>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nl-NL" sz="1300" kern="1200" dirty="0"/>
            <a:t>Stikstof-</a:t>
          </a:r>
        </a:p>
        <a:p>
          <a:pPr marL="0" lvl="0" indent="0" algn="ctr" defTabSz="577850">
            <a:lnSpc>
              <a:spcPct val="90000"/>
            </a:lnSpc>
            <a:spcBef>
              <a:spcPct val="0"/>
            </a:spcBef>
            <a:spcAft>
              <a:spcPct val="35000"/>
            </a:spcAft>
            <a:buNone/>
          </a:pPr>
          <a:r>
            <a:rPr lang="nl-NL" sz="1300" kern="1200" dirty="0"/>
            <a:t>Huishouding</a:t>
          </a:r>
        </a:p>
        <a:p>
          <a:pPr marL="0" lvl="0" indent="0" algn="ctr" defTabSz="577850">
            <a:lnSpc>
              <a:spcPct val="90000"/>
            </a:lnSpc>
            <a:spcBef>
              <a:spcPct val="0"/>
            </a:spcBef>
            <a:spcAft>
              <a:spcPct val="35000"/>
            </a:spcAft>
            <a:buNone/>
          </a:pPr>
          <a:endParaRPr lang="nl-NL" sz="1300" kern="1200" dirty="0"/>
        </a:p>
      </dsp:txBody>
      <dsp:txXfrm>
        <a:off x="1709167" y="3178266"/>
        <a:ext cx="905985" cy="905985"/>
      </dsp:txXfrm>
    </dsp:sp>
    <dsp:sp modelId="{90093670-4BF4-BB4C-AC64-C6E95A5689E8}">
      <dsp:nvSpPr>
        <dsp:cNvPr id="0" name=""/>
        <dsp:cNvSpPr/>
      </dsp:nvSpPr>
      <dsp:spPr>
        <a:xfrm>
          <a:off x="1521531" y="997131"/>
          <a:ext cx="1281257" cy="1281257"/>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nl-NL" sz="1300" kern="1200" dirty="0"/>
            <a:t>Bloeddruk</a:t>
          </a:r>
        </a:p>
      </dsp:txBody>
      <dsp:txXfrm>
        <a:off x="1709167" y="1184767"/>
        <a:ext cx="905985" cy="90598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5096B7-06FD-284D-8E68-8969B1088A70}" type="datetimeFigureOut">
              <a:rPr lang="nl-NL" smtClean="0"/>
              <a:t>10-02-20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754005-93E6-A44F-92A9-35B58B953E72}" type="slidenum">
              <a:rPr lang="nl-NL" smtClean="0"/>
              <a:t>‹nr.›</a:t>
            </a:fld>
            <a:endParaRPr lang="nl-NL"/>
          </a:p>
        </p:txBody>
      </p:sp>
    </p:spTree>
    <p:extLst>
      <p:ext uri="{BB962C8B-B14F-4D97-AF65-F5344CB8AC3E}">
        <p14:creationId xmlns:p14="http://schemas.microsoft.com/office/powerpoint/2010/main" val="1908455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E754005-93E6-A44F-92A9-35B58B953E72}" type="slidenum">
              <a:rPr lang="nl-NL" smtClean="0"/>
              <a:t>2</a:t>
            </a:fld>
            <a:endParaRPr lang="nl-NL"/>
          </a:p>
        </p:txBody>
      </p:sp>
    </p:spTree>
    <p:extLst>
      <p:ext uri="{BB962C8B-B14F-4D97-AF65-F5344CB8AC3E}">
        <p14:creationId xmlns:p14="http://schemas.microsoft.com/office/powerpoint/2010/main" val="631555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DBB16E3-DB88-43F2-B191-AB6D10F233E3}" type="slidenum">
              <a:rPr lang="nl-NL" smtClean="0"/>
              <a:t>12</a:t>
            </a:fld>
            <a:endParaRPr lang="nl-NL"/>
          </a:p>
        </p:txBody>
      </p:sp>
    </p:spTree>
    <p:extLst>
      <p:ext uri="{BB962C8B-B14F-4D97-AF65-F5344CB8AC3E}">
        <p14:creationId xmlns:p14="http://schemas.microsoft.com/office/powerpoint/2010/main" val="2141612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D9B113-C7C6-E149-AC79-F18493C690D0}"/>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EAACEDB1-5A47-B544-94C0-6188884456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02D6073-8773-F04B-B941-912CABB42035}"/>
              </a:ext>
            </a:extLst>
          </p:cNvPr>
          <p:cNvSpPr>
            <a:spLocks noGrp="1"/>
          </p:cNvSpPr>
          <p:nvPr>
            <p:ph type="dt" sz="half" idx="10"/>
          </p:nvPr>
        </p:nvSpPr>
        <p:spPr/>
        <p:txBody>
          <a:bodyPr/>
          <a:lstStyle/>
          <a:p>
            <a:fld id="{62D6E202-B606-4609-B914-27C9371A1F6D}" type="datetime1">
              <a:rPr lang="en-US" smtClean="0"/>
              <a:t>2/10/20</a:t>
            </a:fld>
            <a:endParaRPr lang="en-US" dirty="0"/>
          </a:p>
        </p:txBody>
      </p:sp>
      <p:sp>
        <p:nvSpPr>
          <p:cNvPr id="5" name="Tijdelijke aanduiding voor voettekst 4">
            <a:extLst>
              <a:ext uri="{FF2B5EF4-FFF2-40B4-BE49-F238E27FC236}">
                <a16:creationId xmlns:a16="http://schemas.microsoft.com/office/drawing/2014/main" id="{9DD33C83-CB42-0045-A25D-6208194132CE}"/>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5112DF55-67FD-B04B-B39B-4B8683239242}"/>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393453380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DEF1D9-B29D-4B48-B123-3416F395E65A}"/>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E1A85F58-46BC-5847-92AC-6E9CC10A25C6}"/>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EA406AF-D4FD-3344-B1FB-04E754A7FBCF}"/>
              </a:ext>
            </a:extLst>
          </p:cNvPr>
          <p:cNvSpPr>
            <a:spLocks noGrp="1"/>
          </p:cNvSpPr>
          <p:nvPr>
            <p:ph type="dt" sz="half" idx="10"/>
          </p:nvPr>
        </p:nvSpPr>
        <p:spPr/>
        <p:txBody>
          <a:bodyPr/>
          <a:lstStyle/>
          <a:p>
            <a:fld id="{62D6E202-B606-4609-B914-27C9371A1F6D}" type="datetime1">
              <a:rPr lang="en-US" smtClean="0"/>
              <a:t>2/10/20</a:t>
            </a:fld>
            <a:endParaRPr lang="en-US" dirty="0"/>
          </a:p>
        </p:txBody>
      </p:sp>
      <p:sp>
        <p:nvSpPr>
          <p:cNvPr id="5" name="Tijdelijke aanduiding voor voettekst 4">
            <a:extLst>
              <a:ext uri="{FF2B5EF4-FFF2-40B4-BE49-F238E27FC236}">
                <a16:creationId xmlns:a16="http://schemas.microsoft.com/office/drawing/2014/main" id="{141CB938-5EC4-3441-8971-B027CBCEB5DC}"/>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AF8D9248-959F-504D-807C-15D485FE08D3}"/>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21409261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D373A02E-F3A9-4345-963F-E2181F63DA50}"/>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ABADC811-74F2-244E-8A23-1ECA708E0C0B}"/>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B7C8F56-8C07-2249-A192-80C21C82E2BA}"/>
              </a:ext>
            </a:extLst>
          </p:cNvPr>
          <p:cNvSpPr>
            <a:spLocks noGrp="1"/>
          </p:cNvSpPr>
          <p:nvPr>
            <p:ph type="dt" sz="half" idx="10"/>
          </p:nvPr>
        </p:nvSpPr>
        <p:spPr/>
        <p:txBody>
          <a:bodyPr/>
          <a:lstStyle/>
          <a:p>
            <a:fld id="{62D6E202-B606-4609-B914-27C9371A1F6D}" type="datetime1">
              <a:rPr lang="en-US" smtClean="0"/>
              <a:t>2/10/20</a:t>
            </a:fld>
            <a:endParaRPr lang="en-US" dirty="0"/>
          </a:p>
        </p:txBody>
      </p:sp>
      <p:sp>
        <p:nvSpPr>
          <p:cNvPr id="5" name="Tijdelijke aanduiding voor voettekst 4">
            <a:extLst>
              <a:ext uri="{FF2B5EF4-FFF2-40B4-BE49-F238E27FC236}">
                <a16:creationId xmlns:a16="http://schemas.microsoft.com/office/drawing/2014/main" id="{6DE38E0D-0A0E-E240-B067-C95FD8A918D8}"/>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47F58854-0AC3-5B42-B4B8-790617ECDB39}"/>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258258592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89793C-9FCC-3643-8839-6914EBA5155F}"/>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242FCCD2-4ACE-B74A-ADB8-5E490C747D05}"/>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6B4628E-E119-4E4E-8014-6D889324DFF3}"/>
              </a:ext>
            </a:extLst>
          </p:cNvPr>
          <p:cNvSpPr>
            <a:spLocks noGrp="1"/>
          </p:cNvSpPr>
          <p:nvPr>
            <p:ph type="dt" sz="half" idx="10"/>
          </p:nvPr>
        </p:nvSpPr>
        <p:spPr/>
        <p:txBody>
          <a:bodyPr/>
          <a:lstStyle/>
          <a:p>
            <a:fld id="{62D6E202-B606-4609-B914-27C9371A1F6D}" type="datetime1">
              <a:rPr lang="en-US" smtClean="0"/>
              <a:t>2/10/20</a:t>
            </a:fld>
            <a:endParaRPr lang="en-US" dirty="0"/>
          </a:p>
        </p:txBody>
      </p:sp>
      <p:sp>
        <p:nvSpPr>
          <p:cNvPr id="5" name="Tijdelijke aanduiding voor voettekst 4">
            <a:extLst>
              <a:ext uri="{FF2B5EF4-FFF2-40B4-BE49-F238E27FC236}">
                <a16:creationId xmlns:a16="http://schemas.microsoft.com/office/drawing/2014/main" id="{8720C06E-0611-0644-BA37-B45F0BD006BA}"/>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FE42AEB6-8BAD-EB49-AD55-A361FB8D033D}"/>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348354549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45E899-BA2B-EF46-83A1-B6AC80B2FBE8}"/>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AD408D74-A2E6-2E43-9A86-EA08821904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6A5EB744-A626-FB4A-9219-F1A2F9679631}"/>
              </a:ext>
            </a:extLst>
          </p:cNvPr>
          <p:cNvSpPr>
            <a:spLocks noGrp="1"/>
          </p:cNvSpPr>
          <p:nvPr>
            <p:ph type="dt" sz="half" idx="10"/>
          </p:nvPr>
        </p:nvSpPr>
        <p:spPr/>
        <p:txBody>
          <a:bodyPr/>
          <a:lstStyle/>
          <a:p>
            <a:fld id="{62D6E202-B606-4609-B914-27C9371A1F6D}" type="datetime1">
              <a:rPr lang="en-US" smtClean="0"/>
              <a:t>2/10/20</a:t>
            </a:fld>
            <a:endParaRPr lang="en-US" dirty="0"/>
          </a:p>
        </p:txBody>
      </p:sp>
      <p:sp>
        <p:nvSpPr>
          <p:cNvPr id="5" name="Tijdelijke aanduiding voor voettekst 4">
            <a:extLst>
              <a:ext uri="{FF2B5EF4-FFF2-40B4-BE49-F238E27FC236}">
                <a16:creationId xmlns:a16="http://schemas.microsoft.com/office/drawing/2014/main" id="{96789C35-FF0C-7F43-AA99-8084D6C024E9}"/>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EE567A01-66C1-BF49-854D-E3FB9F2DA414}"/>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315600132"/>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63A5F9-79A8-A640-9287-756626DAEF2E}"/>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427D05C3-5409-4B42-84AD-2A6EC07E0DA0}"/>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F0D4308B-E3B6-7046-A7EC-B251940901A0}"/>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BB9F3792-E6B5-0148-99DD-EDB44E405823}"/>
              </a:ext>
            </a:extLst>
          </p:cNvPr>
          <p:cNvSpPr>
            <a:spLocks noGrp="1"/>
          </p:cNvSpPr>
          <p:nvPr>
            <p:ph type="dt" sz="half" idx="10"/>
          </p:nvPr>
        </p:nvSpPr>
        <p:spPr/>
        <p:txBody>
          <a:bodyPr/>
          <a:lstStyle/>
          <a:p>
            <a:fld id="{62D6E202-B606-4609-B914-27C9371A1F6D}" type="datetime1">
              <a:rPr lang="en-US" smtClean="0"/>
              <a:t>2/10/20</a:t>
            </a:fld>
            <a:endParaRPr lang="en-US" dirty="0"/>
          </a:p>
        </p:txBody>
      </p:sp>
      <p:sp>
        <p:nvSpPr>
          <p:cNvPr id="6" name="Tijdelijke aanduiding voor voettekst 5">
            <a:extLst>
              <a:ext uri="{FF2B5EF4-FFF2-40B4-BE49-F238E27FC236}">
                <a16:creationId xmlns:a16="http://schemas.microsoft.com/office/drawing/2014/main" id="{162D7243-41D8-A848-90EC-8246B0D3C66C}"/>
              </a:ext>
            </a:extLst>
          </p:cNvPr>
          <p:cNvSpPr>
            <a:spLocks noGrp="1"/>
          </p:cNvSpPr>
          <p:nvPr>
            <p:ph type="ftr" sz="quarter" idx="11"/>
          </p:nvPr>
        </p:nvSpPr>
        <p:spPr/>
        <p:txBody>
          <a:bodyPr/>
          <a:lstStyle/>
          <a:p>
            <a:endParaRPr lang="en-US" dirty="0"/>
          </a:p>
        </p:txBody>
      </p:sp>
      <p:sp>
        <p:nvSpPr>
          <p:cNvPr id="7" name="Tijdelijke aanduiding voor dianummer 6">
            <a:extLst>
              <a:ext uri="{FF2B5EF4-FFF2-40B4-BE49-F238E27FC236}">
                <a16:creationId xmlns:a16="http://schemas.microsoft.com/office/drawing/2014/main" id="{807F58AB-F8EB-CF4F-A8FD-A6A6A78D5132}"/>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344646311"/>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1E92A8-9C71-5D44-96E1-4DF1A929CA1F}"/>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1E426400-3377-3B43-85BF-A0A0DC553B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B87A04F7-7052-6748-AB34-B7A93824DE33}"/>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109A1B7E-0F25-A94F-8286-DF1E7F73B4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993A28EF-B025-B64A-8654-A7E675B58750}"/>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BAD0A9DD-1CD5-C248-A4AF-5BDC7720B058}"/>
              </a:ext>
            </a:extLst>
          </p:cNvPr>
          <p:cNvSpPr>
            <a:spLocks noGrp="1"/>
          </p:cNvSpPr>
          <p:nvPr>
            <p:ph type="dt" sz="half" idx="10"/>
          </p:nvPr>
        </p:nvSpPr>
        <p:spPr/>
        <p:txBody>
          <a:bodyPr/>
          <a:lstStyle/>
          <a:p>
            <a:fld id="{62D6E202-B606-4609-B914-27C9371A1F6D}" type="datetime1">
              <a:rPr lang="en-US" smtClean="0"/>
              <a:t>2/10/20</a:t>
            </a:fld>
            <a:endParaRPr lang="en-US" dirty="0"/>
          </a:p>
        </p:txBody>
      </p:sp>
      <p:sp>
        <p:nvSpPr>
          <p:cNvPr id="8" name="Tijdelijke aanduiding voor voettekst 7">
            <a:extLst>
              <a:ext uri="{FF2B5EF4-FFF2-40B4-BE49-F238E27FC236}">
                <a16:creationId xmlns:a16="http://schemas.microsoft.com/office/drawing/2014/main" id="{F17C8780-4BD8-7543-B186-D92C78B8FC1A}"/>
              </a:ext>
            </a:extLst>
          </p:cNvPr>
          <p:cNvSpPr>
            <a:spLocks noGrp="1"/>
          </p:cNvSpPr>
          <p:nvPr>
            <p:ph type="ftr" sz="quarter" idx="11"/>
          </p:nvPr>
        </p:nvSpPr>
        <p:spPr/>
        <p:txBody>
          <a:bodyPr/>
          <a:lstStyle/>
          <a:p>
            <a:endParaRPr lang="en-US" dirty="0"/>
          </a:p>
        </p:txBody>
      </p:sp>
      <p:sp>
        <p:nvSpPr>
          <p:cNvPr id="9" name="Tijdelijke aanduiding voor dianummer 8">
            <a:extLst>
              <a:ext uri="{FF2B5EF4-FFF2-40B4-BE49-F238E27FC236}">
                <a16:creationId xmlns:a16="http://schemas.microsoft.com/office/drawing/2014/main" id="{32F96211-91AD-FB46-B92D-B77DD8A38840}"/>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201039112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43860C-B76C-7C45-BD61-F5993C22CC81}"/>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576C5135-E92C-014A-A4FB-2D9EC5A85A40}"/>
              </a:ext>
            </a:extLst>
          </p:cNvPr>
          <p:cNvSpPr>
            <a:spLocks noGrp="1"/>
          </p:cNvSpPr>
          <p:nvPr>
            <p:ph type="dt" sz="half" idx="10"/>
          </p:nvPr>
        </p:nvSpPr>
        <p:spPr/>
        <p:txBody>
          <a:bodyPr/>
          <a:lstStyle/>
          <a:p>
            <a:fld id="{62D6E202-B606-4609-B914-27C9371A1F6D}" type="datetime1">
              <a:rPr lang="en-US" smtClean="0"/>
              <a:t>2/10/20</a:t>
            </a:fld>
            <a:endParaRPr lang="en-US" dirty="0"/>
          </a:p>
        </p:txBody>
      </p:sp>
      <p:sp>
        <p:nvSpPr>
          <p:cNvPr id="4" name="Tijdelijke aanduiding voor voettekst 3">
            <a:extLst>
              <a:ext uri="{FF2B5EF4-FFF2-40B4-BE49-F238E27FC236}">
                <a16:creationId xmlns:a16="http://schemas.microsoft.com/office/drawing/2014/main" id="{D4F3470A-8626-6E42-8B0C-BA28FABAB02F}"/>
              </a:ext>
            </a:extLst>
          </p:cNvPr>
          <p:cNvSpPr>
            <a:spLocks noGrp="1"/>
          </p:cNvSpPr>
          <p:nvPr>
            <p:ph type="ftr" sz="quarter" idx="11"/>
          </p:nvPr>
        </p:nvSpPr>
        <p:spPr/>
        <p:txBody>
          <a:bodyPr/>
          <a:lstStyle/>
          <a:p>
            <a:endParaRPr lang="en-US" dirty="0"/>
          </a:p>
        </p:txBody>
      </p:sp>
      <p:sp>
        <p:nvSpPr>
          <p:cNvPr id="5" name="Tijdelijke aanduiding voor dianummer 4">
            <a:extLst>
              <a:ext uri="{FF2B5EF4-FFF2-40B4-BE49-F238E27FC236}">
                <a16:creationId xmlns:a16="http://schemas.microsoft.com/office/drawing/2014/main" id="{4DA078EF-D50F-344A-B5BA-76BD36667173}"/>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4275908481"/>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D0577CF9-9C8C-C148-98A7-6A796D395F6C}"/>
              </a:ext>
            </a:extLst>
          </p:cNvPr>
          <p:cNvSpPr>
            <a:spLocks noGrp="1"/>
          </p:cNvSpPr>
          <p:nvPr>
            <p:ph type="dt" sz="half" idx="10"/>
          </p:nvPr>
        </p:nvSpPr>
        <p:spPr/>
        <p:txBody>
          <a:bodyPr/>
          <a:lstStyle/>
          <a:p>
            <a:fld id="{62D6E202-B606-4609-B914-27C9371A1F6D}" type="datetime1">
              <a:rPr lang="en-US" smtClean="0"/>
              <a:t>2/10/20</a:t>
            </a:fld>
            <a:endParaRPr lang="en-US" dirty="0"/>
          </a:p>
        </p:txBody>
      </p:sp>
      <p:sp>
        <p:nvSpPr>
          <p:cNvPr id="3" name="Tijdelijke aanduiding voor voettekst 2">
            <a:extLst>
              <a:ext uri="{FF2B5EF4-FFF2-40B4-BE49-F238E27FC236}">
                <a16:creationId xmlns:a16="http://schemas.microsoft.com/office/drawing/2014/main" id="{F090F756-51AA-7143-AFBB-DE76FCB417E4}"/>
              </a:ext>
            </a:extLst>
          </p:cNvPr>
          <p:cNvSpPr>
            <a:spLocks noGrp="1"/>
          </p:cNvSpPr>
          <p:nvPr>
            <p:ph type="ftr" sz="quarter" idx="11"/>
          </p:nvPr>
        </p:nvSpPr>
        <p:spPr/>
        <p:txBody>
          <a:bodyPr/>
          <a:lstStyle/>
          <a:p>
            <a:endParaRPr lang="en-US" dirty="0"/>
          </a:p>
        </p:txBody>
      </p:sp>
      <p:sp>
        <p:nvSpPr>
          <p:cNvPr id="4" name="Tijdelijke aanduiding voor dianummer 3">
            <a:extLst>
              <a:ext uri="{FF2B5EF4-FFF2-40B4-BE49-F238E27FC236}">
                <a16:creationId xmlns:a16="http://schemas.microsoft.com/office/drawing/2014/main" id="{99933538-3DCB-8249-9C48-95730BE58A52}"/>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4024568678"/>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78C88C-6968-A54D-8411-43F97055EEC7}"/>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BFD5655B-AD1A-0A47-BAEB-531DD9A84E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0E94D30A-D607-4544-A34A-79E1490B23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8A3714CE-5F00-A34F-9871-D731C92307C7}"/>
              </a:ext>
            </a:extLst>
          </p:cNvPr>
          <p:cNvSpPr>
            <a:spLocks noGrp="1"/>
          </p:cNvSpPr>
          <p:nvPr>
            <p:ph type="dt" sz="half" idx="10"/>
          </p:nvPr>
        </p:nvSpPr>
        <p:spPr/>
        <p:txBody>
          <a:bodyPr/>
          <a:lstStyle/>
          <a:p>
            <a:fld id="{62D6E202-B606-4609-B914-27C9371A1F6D}" type="datetime1">
              <a:rPr lang="en-US" smtClean="0"/>
              <a:t>2/10/20</a:t>
            </a:fld>
            <a:endParaRPr lang="en-US" dirty="0"/>
          </a:p>
        </p:txBody>
      </p:sp>
      <p:sp>
        <p:nvSpPr>
          <p:cNvPr id="6" name="Tijdelijke aanduiding voor voettekst 5">
            <a:extLst>
              <a:ext uri="{FF2B5EF4-FFF2-40B4-BE49-F238E27FC236}">
                <a16:creationId xmlns:a16="http://schemas.microsoft.com/office/drawing/2014/main" id="{D836DB83-A1DF-794F-94E2-16E42148A991}"/>
              </a:ext>
            </a:extLst>
          </p:cNvPr>
          <p:cNvSpPr>
            <a:spLocks noGrp="1"/>
          </p:cNvSpPr>
          <p:nvPr>
            <p:ph type="ftr" sz="quarter" idx="11"/>
          </p:nvPr>
        </p:nvSpPr>
        <p:spPr/>
        <p:txBody>
          <a:bodyPr/>
          <a:lstStyle/>
          <a:p>
            <a:endParaRPr lang="en-US" dirty="0"/>
          </a:p>
        </p:txBody>
      </p:sp>
      <p:sp>
        <p:nvSpPr>
          <p:cNvPr id="7" name="Tijdelijke aanduiding voor dianummer 6">
            <a:extLst>
              <a:ext uri="{FF2B5EF4-FFF2-40B4-BE49-F238E27FC236}">
                <a16:creationId xmlns:a16="http://schemas.microsoft.com/office/drawing/2014/main" id="{BBA0C77D-E164-4F43-8276-955CE27358D1}"/>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246966990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1033B6-89E1-A94C-A3E5-0AD8C501A56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2EA9C851-B49E-E74E-9A54-DFDEFEADBE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87F262BF-CC62-4642-8057-EBFCB57821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C0F5AFAF-91AD-D347-B8D3-8010C4CE44F9}"/>
              </a:ext>
            </a:extLst>
          </p:cNvPr>
          <p:cNvSpPr>
            <a:spLocks noGrp="1"/>
          </p:cNvSpPr>
          <p:nvPr>
            <p:ph type="dt" sz="half" idx="10"/>
          </p:nvPr>
        </p:nvSpPr>
        <p:spPr/>
        <p:txBody>
          <a:bodyPr/>
          <a:lstStyle/>
          <a:p>
            <a:fld id="{62D6E202-B606-4609-B914-27C9371A1F6D}" type="datetime1">
              <a:rPr lang="en-US" smtClean="0"/>
              <a:t>2/10/20</a:t>
            </a:fld>
            <a:endParaRPr lang="en-US" dirty="0"/>
          </a:p>
        </p:txBody>
      </p:sp>
      <p:sp>
        <p:nvSpPr>
          <p:cNvPr id="6" name="Tijdelijke aanduiding voor voettekst 5">
            <a:extLst>
              <a:ext uri="{FF2B5EF4-FFF2-40B4-BE49-F238E27FC236}">
                <a16:creationId xmlns:a16="http://schemas.microsoft.com/office/drawing/2014/main" id="{24E2DD7E-5E5D-8C46-AECF-A9928F842242}"/>
              </a:ext>
            </a:extLst>
          </p:cNvPr>
          <p:cNvSpPr>
            <a:spLocks noGrp="1"/>
          </p:cNvSpPr>
          <p:nvPr>
            <p:ph type="ftr" sz="quarter" idx="11"/>
          </p:nvPr>
        </p:nvSpPr>
        <p:spPr/>
        <p:txBody>
          <a:bodyPr/>
          <a:lstStyle/>
          <a:p>
            <a:endParaRPr lang="en-US" dirty="0"/>
          </a:p>
        </p:txBody>
      </p:sp>
      <p:sp>
        <p:nvSpPr>
          <p:cNvPr id="7" name="Tijdelijke aanduiding voor dianummer 6">
            <a:extLst>
              <a:ext uri="{FF2B5EF4-FFF2-40B4-BE49-F238E27FC236}">
                <a16:creationId xmlns:a16="http://schemas.microsoft.com/office/drawing/2014/main" id="{E0021188-DAFE-DF46-B8D3-59D1DD1B46E2}"/>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94213937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931F3E6A-1397-604D-A8BA-BEBFE633F2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08BE0DFE-C0B2-4646-BE05-A33EBC6CC9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BF73EC7-3E66-6143-98AC-513C178FF7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D6E202-B606-4609-B914-27C9371A1F6D}" type="datetime1">
              <a:rPr lang="en-US" smtClean="0"/>
              <a:t>2/10/20</a:t>
            </a:fld>
            <a:endParaRPr lang="en-US" dirty="0"/>
          </a:p>
        </p:txBody>
      </p:sp>
      <p:sp>
        <p:nvSpPr>
          <p:cNvPr id="5" name="Tijdelijke aanduiding voor voettekst 4">
            <a:extLst>
              <a:ext uri="{FF2B5EF4-FFF2-40B4-BE49-F238E27FC236}">
                <a16:creationId xmlns:a16="http://schemas.microsoft.com/office/drawing/2014/main" id="{EEEBC3BC-F1F2-5B4F-BF61-3A32FCE0FF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Tijdelijke aanduiding voor dianummer 5">
            <a:extLst>
              <a:ext uri="{FF2B5EF4-FFF2-40B4-BE49-F238E27FC236}">
                <a16:creationId xmlns:a16="http://schemas.microsoft.com/office/drawing/2014/main" id="{BA383F2C-6F17-124D-B54A-96FCC03D21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8EE3D-8CD1-4C3F-BD1C-C98C9596463C}" type="slidenum">
              <a:rPr lang="en-US" smtClean="0"/>
              <a:t>‹nr.›</a:t>
            </a:fld>
            <a:endParaRPr lang="en-US" dirty="0"/>
          </a:p>
        </p:txBody>
      </p:sp>
    </p:spTree>
    <p:extLst>
      <p:ext uri="{BB962C8B-B14F-4D97-AF65-F5344CB8AC3E}">
        <p14:creationId xmlns:p14="http://schemas.microsoft.com/office/powerpoint/2010/main" val="1040755353"/>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5.png"/><Relationship Id="rId4" Type="http://schemas.openxmlformats.org/officeDocument/2006/relationships/image" Target="../media/image17.png"/><Relationship Id="rId9"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wno.eu/"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FBD4BA0-5E13-4403-B4A7-40DF3A0185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2F0806-F5D8-4CCD-A924-6CC3D7BB26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2" name="Freeform 5">
              <a:extLst>
                <a:ext uri="{FF2B5EF4-FFF2-40B4-BE49-F238E27FC236}">
                  <a16:creationId xmlns:a16="http://schemas.microsoft.com/office/drawing/2014/main" id="{C48C9CA8-31F2-4E7F-B5F8-52BB1996DC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6">
              <a:extLst>
                <a:ext uri="{FF2B5EF4-FFF2-40B4-BE49-F238E27FC236}">
                  <a16:creationId xmlns:a16="http://schemas.microsoft.com/office/drawing/2014/main" id="{C590ED89-E9C6-402B-8700-DCDA669522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7">
              <a:extLst>
                <a:ext uri="{FF2B5EF4-FFF2-40B4-BE49-F238E27FC236}">
                  <a16:creationId xmlns:a16="http://schemas.microsoft.com/office/drawing/2014/main" id="{1A6861F9-7385-40F8-BA83-B8DFF7F33E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8">
              <a:extLst>
                <a:ext uri="{FF2B5EF4-FFF2-40B4-BE49-F238E27FC236}">
                  <a16:creationId xmlns:a16="http://schemas.microsoft.com/office/drawing/2014/main" id="{D41F8744-72EA-46E8-ABFE-852031D4A8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9">
              <a:extLst>
                <a:ext uri="{FF2B5EF4-FFF2-40B4-BE49-F238E27FC236}">
                  <a16:creationId xmlns:a16="http://schemas.microsoft.com/office/drawing/2014/main" id="{9F0E0968-3DB0-43C4-8318-A6D9119D4A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0">
              <a:extLst>
                <a:ext uri="{FF2B5EF4-FFF2-40B4-BE49-F238E27FC236}">
                  <a16:creationId xmlns:a16="http://schemas.microsoft.com/office/drawing/2014/main" id="{33CE9E31-D43C-454C-BFBE-C030D98E2A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1">
              <a:extLst>
                <a:ext uri="{FF2B5EF4-FFF2-40B4-BE49-F238E27FC236}">
                  <a16:creationId xmlns:a16="http://schemas.microsoft.com/office/drawing/2014/main" id="{3927A156-CD49-44E3-BA78-CE0AA02505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2">
              <a:extLst>
                <a:ext uri="{FF2B5EF4-FFF2-40B4-BE49-F238E27FC236}">
                  <a16:creationId xmlns:a16="http://schemas.microsoft.com/office/drawing/2014/main" id="{2B83C26B-3353-4E6D-86D4-9461A7A864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3">
              <a:extLst>
                <a:ext uri="{FF2B5EF4-FFF2-40B4-BE49-F238E27FC236}">
                  <a16:creationId xmlns:a16="http://schemas.microsoft.com/office/drawing/2014/main" id="{2FB70090-1FB7-4335-9B1E-1E7EC6A2FB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1" name="Freeform 14">
              <a:extLst>
                <a:ext uri="{FF2B5EF4-FFF2-40B4-BE49-F238E27FC236}">
                  <a16:creationId xmlns:a16="http://schemas.microsoft.com/office/drawing/2014/main" id="{B862257F-455F-4E18-A480-B22E8EFE14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2" name="Freeform 15">
              <a:extLst>
                <a:ext uri="{FF2B5EF4-FFF2-40B4-BE49-F238E27FC236}">
                  <a16:creationId xmlns:a16="http://schemas.microsoft.com/office/drawing/2014/main" id="{3C9DF0C4-8430-481B-B3E7-B8F79BC0F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3" name="Freeform 16">
              <a:extLst>
                <a:ext uri="{FF2B5EF4-FFF2-40B4-BE49-F238E27FC236}">
                  <a16:creationId xmlns:a16="http://schemas.microsoft.com/office/drawing/2014/main" id="{91D50B8E-D94F-4944-9FD2-08DD35E29B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4" name="Freeform 17">
              <a:extLst>
                <a:ext uri="{FF2B5EF4-FFF2-40B4-BE49-F238E27FC236}">
                  <a16:creationId xmlns:a16="http://schemas.microsoft.com/office/drawing/2014/main" id="{9B0A066C-DC3D-4E53-AC63-00DF45416C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8">
              <a:extLst>
                <a:ext uri="{FF2B5EF4-FFF2-40B4-BE49-F238E27FC236}">
                  <a16:creationId xmlns:a16="http://schemas.microsoft.com/office/drawing/2014/main" id="{D2D040EF-76C0-496D-8C72-9DB143C3AD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9">
              <a:extLst>
                <a:ext uri="{FF2B5EF4-FFF2-40B4-BE49-F238E27FC236}">
                  <a16:creationId xmlns:a16="http://schemas.microsoft.com/office/drawing/2014/main" id="{15FC8221-21EA-4D83-809B-108B7E0C5B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0">
              <a:extLst>
                <a:ext uri="{FF2B5EF4-FFF2-40B4-BE49-F238E27FC236}">
                  <a16:creationId xmlns:a16="http://schemas.microsoft.com/office/drawing/2014/main" id="{5A181F7D-35FA-49F3-8BCB-5D7250BA42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1">
              <a:extLst>
                <a:ext uri="{FF2B5EF4-FFF2-40B4-BE49-F238E27FC236}">
                  <a16:creationId xmlns:a16="http://schemas.microsoft.com/office/drawing/2014/main" id="{188DFD0A-AECC-43FC-B06B-D2A8A2EB9F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2">
              <a:extLst>
                <a:ext uri="{FF2B5EF4-FFF2-40B4-BE49-F238E27FC236}">
                  <a16:creationId xmlns:a16="http://schemas.microsoft.com/office/drawing/2014/main" id="{1769DE60-D3FA-40D0-96A4-6BEAD0C38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0" name="Freeform 23">
              <a:extLst>
                <a:ext uri="{FF2B5EF4-FFF2-40B4-BE49-F238E27FC236}">
                  <a16:creationId xmlns:a16="http://schemas.microsoft.com/office/drawing/2014/main" id="{18E5EA87-065F-44FB-B99A-484483E31A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pic>
        <p:nvPicPr>
          <p:cNvPr id="4" name="Picture 3" descr="Afbeelding met gras, buiten, plant, park&#10;&#10;Automatisch gegenereerde beschrijving">
            <a:extLst>
              <a:ext uri="{FF2B5EF4-FFF2-40B4-BE49-F238E27FC236}">
                <a16:creationId xmlns:a16="http://schemas.microsoft.com/office/drawing/2014/main" id="{3073EAFC-8E21-420C-86D4-0A884B048892}"/>
              </a:ext>
            </a:extLst>
          </p:cNvPr>
          <p:cNvPicPr>
            <a:picLocks noChangeAspect="1"/>
          </p:cNvPicPr>
          <p:nvPr/>
        </p:nvPicPr>
        <p:blipFill rotWithShape="1">
          <a:blip r:embed="rId2"/>
          <a:srcRect t="17098" r="-1" b="12891"/>
          <a:stretch/>
        </p:blipFill>
        <p:spPr>
          <a:xfrm>
            <a:off x="20" y="10"/>
            <a:ext cx="12188932" cy="5696067"/>
          </a:xfrm>
          <a:custGeom>
            <a:avLst/>
            <a:gdLst>
              <a:gd name="connsiteX0" fmla="*/ 0 w 12188952"/>
              <a:gd name="connsiteY0" fmla="*/ 0 h 5696077"/>
              <a:gd name="connsiteX1" fmla="*/ 12188952 w 12188952"/>
              <a:gd name="connsiteY1" fmla="*/ 0 h 5696077"/>
              <a:gd name="connsiteX2" fmla="*/ 12188952 w 12188952"/>
              <a:gd name="connsiteY2" fmla="*/ 4710335 h 5696077"/>
              <a:gd name="connsiteX3" fmla="*/ 12113803 w 12188952"/>
              <a:gd name="connsiteY3" fmla="*/ 4718295 h 5696077"/>
              <a:gd name="connsiteX4" fmla="*/ 6753597 w 12188952"/>
              <a:gd name="connsiteY4" fmla="*/ 5041852 h 5696077"/>
              <a:gd name="connsiteX5" fmla="*/ 400746 w 12188952"/>
              <a:gd name="connsiteY5" fmla="*/ 4870509 h 5696077"/>
              <a:gd name="connsiteX6" fmla="*/ 3700 w 12188952"/>
              <a:gd name="connsiteY6" fmla="*/ 4833875 h 5696077"/>
              <a:gd name="connsiteX7" fmla="*/ 3700 w 12188952"/>
              <a:gd name="connsiteY7" fmla="*/ 5696077 h 5696077"/>
              <a:gd name="connsiteX8" fmla="*/ 0 w 12188952"/>
              <a:gd name="connsiteY8" fmla="*/ 5696077 h 5696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88952" h="5696077">
                <a:moveTo>
                  <a:pt x="0" y="0"/>
                </a:moveTo>
                <a:lnTo>
                  <a:pt x="12188952" y="0"/>
                </a:lnTo>
                <a:lnTo>
                  <a:pt x="12188952" y="4710335"/>
                </a:lnTo>
                <a:lnTo>
                  <a:pt x="12113803" y="4718295"/>
                </a:lnTo>
                <a:cubicBezTo>
                  <a:pt x="10139508" y="4916244"/>
                  <a:pt x="8237152" y="5009247"/>
                  <a:pt x="6753597" y="5041852"/>
                </a:cubicBezTo>
                <a:cubicBezTo>
                  <a:pt x="4940362" y="5081701"/>
                  <a:pt x="2657278" y="5062371"/>
                  <a:pt x="400746" y="4870509"/>
                </a:cubicBezTo>
                <a:lnTo>
                  <a:pt x="3700" y="4833875"/>
                </a:lnTo>
                <a:lnTo>
                  <a:pt x="3700" y="5696077"/>
                </a:lnTo>
                <a:lnTo>
                  <a:pt x="0" y="5696077"/>
                </a:lnTo>
                <a:close/>
              </a:path>
            </a:pathLst>
          </a:custGeom>
        </p:spPr>
      </p:pic>
      <p:sp>
        <p:nvSpPr>
          <p:cNvPr id="2" name="Titel 1">
            <a:extLst>
              <a:ext uri="{FF2B5EF4-FFF2-40B4-BE49-F238E27FC236}">
                <a16:creationId xmlns:a16="http://schemas.microsoft.com/office/drawing/2014/main" id="{3BC64DDA-CA7D-2644-80B9-F13AB6188F65}"/>
              </a:ext>
            </a:extLst>
          </p:cNvPr>
          <p:cNvSpPr>
            <a:spLocks noGrp="1"/>
          </p:cNvSpPr>
          <p:nvPr>
            <p:ph type="ctrTitle"/>
          </p:nvPr>
        </p:nvSpPr>
        <p:spPr>
          <a:xfrm>
            <a:off x="1380744" y="5202936"/>
            <a:ext cx="9436608" cy="786384"/>
          </a:xfrm>
        </p:spPr>
        <p:txBody>
          <a:bodyPr anchor="ctr">
            <a:normAutofit/>
          </a:bodyPr>
          <a:lstStyle/>
          <a:p>
            <a:r>
              <a:rPr lang="nl-NL" sz="3100">
                <a:solidFill>
                  <a:schemeClr val="bg1"/>
                </a:solidFill>
              </a:rPr>
              <a:t>Ziekteleer/pathologie en de relatie met de leefomgeving</a:t>
            </a:r>
          </a:p>
        </p:txBody>
      </p:sp>
      <p:sp>
        <p:nvSpPr>
          <p:cNvPr id="3" name="Ondertitel 2">
            <a:extLst>
              <a:ext uri="{FF2B5EF4-FFF2-40B4-BE49-F238E27FC236}">
                <a16:creationId xmlns:a16="http://schemas.microsoft.com/office/drawing/2014/main" id="{A3517118-64E2-8947-8515-068ACF3E4B30}"/>
              </a:ext>
            </a:extLst>
          </p:cNvPr>
          <p:cNvSpPr>
            <a:spLocks noGrp="1"/>
          </p:cNvSpPr>
          <p:nvPr>
            <p:ph type="subTitle" idx="1"/>
          </p:nvPr>
        </p:nvSpPr>
        <p:spPr>
          <a:xfrm>
            <a:off x="1755648" y="6007608"/>
            <a:ext cx="8677656" cy="402336"/>
          </a:xfrm>
        </p:spPr>
        <p:txBody>
          <a:bodyPr>
            <a:normAutofit/>
          </a:bodyPr>
          <a:lstStyle/>
          <a:p>
            <a:r>
              <a:rPr lang="nl-NL" sz="2200">
                <a:solidFill>
                  <a:schemeClr val="bg1"/>
                </a:solidFill>
              </a:rPr>
              <a:t>Leerjaar 2, periode 3, week 2</a:t>
            </a:r>
          </a:p>
        </p:txBody>
      </p:sp>
    </p:spTree>
    <p:extLst>
      <p:ext uri="{BB962C8B-B14F-4D97-AF65-F5344CB8AC3E}">
        <p14:creationId xmlns:p14="http://schemas.microsoft.com/office/powerpoint/2010/main" val="3952631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BD6A82E-385F-5F42-A8DA-9D833AD109A9}"/>
              </a:ext>
            </a:extLst>
          </p:cNvPr>
          <p:cNvSpPr>
            <a:spLocks noGrp="1"/>
          </p:cNvSpPr>
          <p:nvPr>
            <p:ph type="title"/>
          </p:nvPr>
        </p:nvSpPr>
        <p:spPr>
          <a:xfrm>
            <a:off x="838200" y="963877"/>
            <a:ext cx="3494362" cy="4930246"/>
          </a:xfrm>
        </p:spPr>
        <p:txBody>
          <a:bodyPr>
            <a:normAutofit/>
          </a:bodyPr>
          <a:lstStyle/>
          <a:p>
            <a:pPr algn="r"/>
            <a:r>
              <a:rPr lang="nl-NL" sz="3700" dirty="0">
                <a:solidFill>
                  <a:schemeClr val="accent1"/>
                </a:solidFill>
              </a:rPr>
              <a:t>Welvaartziekten/ te kort aan voedingsstoffen </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7" name="Tijdelijke aanduiding voor inhoud 2">
            <a:extLst>
              <a:ext uri="{FF2B5EF4-FFF2-40B4-BE49-F238E27FC236}">
                <a16:creationId xmlns:a16="http://schemas.microsoft.com/office/drawing/2014/main" id="{5C693724-2085-D743-A2DA-23A676DC0BD0}"/>
              </a:ext>
            </a:extLst>
          </p:cNvPr>
          <p:cNvSpPr>
            <a:spLocks noGrp="1"/>
          </p:cNvSpPr>
          <p:nvPr>
            <p:ph idx="1"/>
          </p:nvPr>
        </p:nvSpPr>
        <p:spPr>
          <a:xfrm>
            <a:off x="4976031" y="963877"/>
            <a:ext cx="6377769" cy="4930246"/>
          </a:xfrm>
        </p:spPr>
        <p:txBody>
          <a:bodyPr anchor="ctr">
            <a:normAutofit fontScale="85000" lnSpcReduction="20000"/>
          </a:bodyPr>
          <a:lstStyle/>
          <a:p>
            <a:r>
              <a:rPr lang="nl-NL" sz="2400" dirty="0"/>
              <a:t>Hart en vaatziekten</a:t>
            </a:r>
          </a:p>
          <a:p>
            <a:r>
              <a:rPr lang="nl-NL" sz="2400" dirty="0"/>
              <a:t>Hoge bloeddruk</a:t>
            </a:r>
          </a:p>
          <a:p>
            <a:r>
              <a:rPr lang="nl-NL" sz="2400" dirty="0"/>
              <a:t>Hoog cholesterol</a:t>
            </a:r>
          </a:p>
          <a:p>
            <a:r>
              <a:rPr lang="nl-NL" sz="2400" dirty="0"/>
              <a:t>Kanker</a:t>
            </a:r>
          </a:p>
          <a:p>
            <a:r>
              <a:rPr lang="nl-NL" sz="2400" dirty="0"/>
              <a:t>Overgewicht</a:t>
            </a:r>
          </a:p>
          <a:p>
            <a:r>
              <a:rPr lang="nl-NL" sz="2400" dirty="0"/>
              <a:t>Diabetes</a:t>
            </a:r>
          </a:p>
          <a:p>
            <a:r>
              <a:rPr lang="nl-NL" sz="2400" dirty="0"/>
              <a:t>Bekeken vanuit de artsenwijzer</a:t>
            </a:r>
          </a:p>
          <a:p>
            <a:r>
              <a:rPr lang="nl-NL" sz="2400" dirty="0"/>
              <a:t>Een deficiëntieziekte of </a:t>
            </a:r>
            <a:r>
              <a:rPr lang="nl-NL" sz="2400" dirty="0" err="1"/>
              <a:t>gebreksziekte</a:t>
            </a:r>
            <a:r>
              <a:rPr lang="nl-NL" sz="2400" dirty="0"/>
              <a:t> is een ziekte die het gevolg is van een tekort aan een voedingsstof.</a:t>
            </a:r>
          </a:p>
          <a:p>
            <a:r>
              <a:rPr lang="nl-NL" sz="2400" dirty="0"/>
              <a:t>Bij dierlijke organismen zoals de mens treden </a:t>
            </a:r>
            <a:r>
              <a:rPr lang="nl-NL" sz="2400" dirty="0" err="1"/>
              <a:t>gebreksziekten</a:t>
            </a:r>
            <a:r>
              <a:rPr lang="nl-NL" sz="2400" dirty="0"/>
              <a:t> vooral op door gebrek aan vitaminen. De ziekte wordt avitaminose genoemd als die is ontstaan door het ontbreken van een vitamine, en hypovitaminose als de vitamine onvoldoende aanwezig is. Deficiëntieziekten zijn in de ontwikkelde landen zeldzaam geworden, met uitzondering van ijzertekort, maar in de onderontwikkelde landen worden ze nog veel gezien.</a:t>
            </a:r>
          </a:p>
        </p:txBody>
      </p:sp>
    </p:spTree>
    <p:extLst>
      <p:ext uri="{BB962C8B-B14F-4D97-AF65-F5344CB8AC3E}">
        <p14:creationId xmlns:p14="http://schemas.microsoft.com/office/powerpoint/2010/main" val="2870536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tekst, whiteboard, gebouw, open&#10;&#10;Automatisch gegenereerde beschrijving">
            <a:extLst>
              <a:ext uri="{FF2B5EF4-FFF2-40B4-BE49-F238E27FC236}">
                <a16:creationId xmlns:a16="http://schemas.microsoft.com/office/drawing/2014/main" id="{B626FA10-04F4-EB40-B058-2653D2961A71}"/>
              </a:ext>
            </a:extLst>
          </p:cNvPr>
          <p:cNvPicPr>
            <a:picLocks noChangeAspect="1"/>
          </p:cNvPicPr>
          <p:nvPr/>
        </p:nvPicPr>
        <p:blipFill>
          <a:blip r:embed="rId2"/>
          <a:stretch>
            <a:fillRect/>
          </a:stretch>
        </p:blipFill>
        <p:spPr>
          <a:xfrm>
            <a:off x="1801003" y="1099800"/>
            <a:ext cx="3453600" cy="4604800"/>
          </a:xfrm>
          <a:prstGeom prst="rect">
            <a:avLst/>
          </a:prstGeom>
        </p:spPr>
      </p:pic>
      <p:pic>
        <p:nvPicPr>
          <p:cNvPr id="3" name="Afbeelding 2" descr="Afbeelding met tekening&#10;&#10;Automatisch gegenereerde beschrijving">
            <a:extLst>
              <a:ext uri="{FF2B5EF4-FFF2-40B4-BE49-F238E27FC236}">
                <a16:creationId xmlns:a16="http://schemas.microsoft.com/office/drawing/2014/main" id="{716A28CA-4CA5-D64F-B5DF-33ADCDBCBC2F}"/>
              </a:ext>
            </a:extLst>
          </p:cNvPr>
          <p:cNvPicPr>
            <a:picLocks noChangeAspect="1"/>
          </p:cNvPicPr>
          <p:nvPr/>
        </p:nvPicPr>
        <p:blipFill>
          <a:blip r:embed="rId3"/>
          <a:stretch>
            <a:fillRect/>
          </a:stretch>
        </p:blipFill>
        <p:spPr>
          <a:xfrm>
            <a:off x="6256863" y="2160139"/>
            <a:ext cx="4814655" cy="2531576"/>
          </a:xfrm>
          <a:prstGeom prst="rect">
            <a:avLst/>
          </a:prstGeom>
        </p:spPr>
      </p:pic>
      <p:sp>
        <p:nvSpPr>
          <p:cNvPr id="2" name="Titel 1">
            <a:extLst>
              <a:ext uri="{FF2B5EF4-FFF2-40B4-BE49-F238E27FC236}">
                <a16:creationId xmlns:a16="http://schemas.microsoft.com/office/drawing/2014/main" id="{57188723-67C2-6F48-B20B-A078C2C9508C}"/>
              </a:ext>
            </a:extLst>
          </p:cNvPr>
          <p:cNvSpPr>
            <a:spLocks noGrp="1"/>
          </p:cNvSpPr>
          <p:nvPr>
            <p:ph type="title"/>
          </p:nvPr>
        </p:nvSpPr>
        <p:spPr/>
        <p:txBody>
          <a:bodyPr/>
          <a:lstStyle/>
          <a:p>
            <a:r>
              <a:rPr lang="nl-NL" dirty="0"/>
              <a:t>Realisatie!</a:t>
            </a:r>
          </a:p>
        </p:txBody>
      </p:sp>
      <p:sp>
        <p:nvSpPr>
          <p:cNvPr id="4" name="Tijdelijke aanduiding voor inhoud 3">
            <a:extLst>
              <a:ext uri="{FF2B5EF4-FFF2-40B4-BE49-F238E27FC236}">
                <a16:creationId xmlns:a16="http://schemas.microsoft.com/office/drawing/2014/main" id="{FD732554-63E6-FE4D-93DD-A726D3DE635C}"/>
              </a:ext>
            </a:extLst>
          </p:cNvPr>
          <p:cNvSpPr>
            <a:spLocks noGrp="1"/>
          </p:cNvSpPr>
          <p:nvPr>
            <p:ph idx="1"/>
          </p:nvPr>
        </p:nvSpPr>
        <p:spPr/>
        <p:txBody>
          <a:bodyPr/>
          <a:lstStyle/>
          <a:p>
            <a:pPr marL="0" indent="0">
              <a:buNone/>
            </a:pPr>
            <a:endParaRPr lang="nl-NL" dirty="0"/>
          </a:p>
        </p:txBody>
      </p:sp>
    </p:spTree>
    <p:extLst>
      <p:ext uri="{BB962C8B-B14F-4D97-AF65-F5344CB8AC3E}">
        <p14:creationId xmlns:p14="http://schemas.microsoft.com/office/powerpoint/2010/main" val="2813548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1494769" y="0"/>
            <a:ext cx="556077" cy="6858000"/>
          </a:xfrm>
          <a:prstGeom prst="rect">
            <a:avLst/>
          </a:prstGeom>
          <a:solidFill>
            <a:srgbClr val="CCF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6" name="Rectangle 3"/>
          <p:cNvSpPr>
            <a:spLocks noChangeArrowheads="1"/>
          </p:cNvSpPr>
          <p:nvPr/>
        </p:nvSpPr>
        <p:spPr bwMode="auto">
          <a:xfrm>
            <a:off x="2502197" y="756401"/>
            <a:ext cx="3997378" cy="93871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r>
              <a:rPr lang="nl-NL" sz="1100" b="1" dirty="0">
                <a:solidFill>
                  <a:srgbClr val="0070C0"/>
                </a:solidFill>
                <a:ea typeface="Calibri" pitchFamily="34" charset="0"/>
                <a:cs typeface="Arial" charset="0"/>
              </a:rPr>
              <a:t>Leerdoel </a:t>
            </a:r>
            <a:br>
              <a:rPr lang="nl-NL" sz="1100" b="1" dirty="0">
                <a:solidFill>
                  <a:srgbClr val="0070C0"/>
                </a:solidFill>
                <a:ea typeface="Calibri" pitchFamily="34" charset="0"/>
                <a:cs typeface="Arial" charset="0"/>
              </a:rPr>
            </a:br>
            <a:r>
              <a:rPr lang="nl-NL" sz="1100" dirty="0">
                <a:ea typeface="Calibri" pitchFamily="34" charset="0"/>
                <a:cs typeface="Arial" charset="0"/>
              </a:rPr>
              <a:t>Je kunt informatie verzamelen en op waarde schatten. </a:t>
            </a:r>
          </a:p>
          <a:p>
            <a:r>
              <a:rPr lang="nl-NL" sz="1100" dirty="0">
                <a:ea typeface="Calibri" pitchFamily="34" charset="0"/>
                <a:cs typeface="Arial" charset="0"/>
              </a:rPr>
              <a:t>Je kunt onderscheid maken tussen hoofd- en bijzaken. </a:t>
            </a:r>
          </a:p>
          <a:p>
            <a:r>
              <a:rPr lang="nl-NL" sz="1100" dirty="0">
                <a:ea typeface="Calibri" pitchFamily="34" charset="0"/>
                <a:cs typeface="Arial" charset="0"/>
              </a:rPr>
              <a:t>Je kunt uitleggen wat een gezonde leefstijl is en waar deze door beïnvloedt wordt. </a:t>
            </a:r>
          </a:p>
        </p:txBody>
      </p:sp>
      <p:sp>
        <p:nvSpPr>
          <p:cNvPr id="7" name="Rectangle 4"/>
          <p:cNvSpPr>
            <a:spLocks noChangeArrowheads="1"/>
          </p:cNvSpPr>
          <p:nvPr/>
        </p:nvSpPr>
        <p:spPr bwMode="auto">
          <a:xfrm>
            <a:off x="2502197" y="1877925"/>
            <a:ext cx="3997378" cy="195438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r>
              <a:rPr lang="nl-NL" sz="1100" b="1" dirty="0">
                <a:solidFill>
                  <a:srgbClr val="0070C0"/>
                </a:solidFill>
                <a:ea typeface="Calibri" pitchFamily="34" charset="0"/>
                <a:cs typeface="Arial" charset="0"/>
              </a:rPr>
              <a:t>Leerproduct</a:t>
            </a:r>
          </a:p>
          <a:p>
            <a:r>
              <a:rPr lang="nl-NL" sz="1100" dirty="0">
                <a:ea typeface="Calibri" pitchFamily="34" charset="0"/>
                <a:cs typeface="Arial" charset="0"/>
              </a:rPr>
              <a:t>Een artikel over een gezonde leefstijl in een druk leven voor een gezondheidstijdschrift. Dit artikel is bedoeld voor een doelgroep die geïnteresseerd is in een gezonde leefstijl. Het is ongeveer een A4’tje groot. In het artikel behandel je: </a:t>
            </a:r>
          </a:p>
          <a:p>
            <a:endParaRPr lang="nl-NL" sz="1100" dirty="0">
              <a:ea typeface="Calibri" pitchFamily="34" charset="0"/>
              <a:cs typeface="Arial" charset="0"/>
            </a:endParaRPr>
          </a:p>
          <a:p>
            <a:pPr marL="171450" indent="-171450">
              <a:buFontTx/>
              <a:buChar char="-"/>
            </a:pPr>
            <a:r>
              <a:rPr lang="nl-NL" sz="1100" dirty="0">
                <a:ea typeface="Calibri" pitchFamily="34" charset="0"/>
                <a:cs typeface="Arial" charset="0"/>
              </a:rPr>
              <a:t>Wat een gezonde leefstijl volgens de theorie inhoud</a:t>
            </a:r>
          </a:p>
          <a:p>
            <a:pPr marL="171450" indent="-171450">
              <a:buFontTx/>
              <a:buChar char="-"/>
            </a:pPr>
            <a:r>
              <a:rPr lang="nl-NL" sz="1100" dirty="0">
                <a:ea typeface="Calibri" pitchFamily="34" charset="0"/>
                <a:cs typeface="Arial" charset="0"/>
              </a:rPr>
              <a:t>Wat het effect is van een stressvol leven is op de gezondheid</a:t>
            </a:r>
          </a:p>
          <a:p>
            <a:pPr marL="171450" indent="-171450">
              <a:buFontTx/>
              <a:buChar char="-"/>
            </a:pPr>
            <a:r>
              <a:rPr lang="nl-NL" sz="1100" dirty="0">
                <a:ea typeface="Calibri" pitchFamily="34" charset="0"/>
                <a:cs typeface="Arial" charset="0"/>
              </a:rPr>
              <a:t>Hoe voedingsgoeroes en diëten inspelen op hun doelgroep</a:t>
            </a:r>
          </a:p>
          <a:p>
            <a:pPr marL="171450" indent="-171450">
              <a:buFontTx/>
              <a:buChar char="-"/>
            </a:pPr>
            <a:r>
              <a:rPr lang="nl-NL" sz="1100" dirty="0">
                <a:ea typeface="Calibri" pitchFamily="34" charset="0"/>
                <a:cs typeface="Arial" charset="0"/>
              </a:rPr>
              <a:t>Een hype/trend op het gebied van voeding en waarom het wel of niet gezond is </a:t>
            </a:r>
          </a:p>
        </p:txBody>
      </p:sp>
      <p:sp>
        <p:nvSpPr>
          <p:cNvPr id="8" name="Rectangle 5"/>
          <p:cNvSpPr>
            <a:spLocks noChangeArrowheads="1"/>
          </p:cNvSpPr>
          <p:nvPr/>
        </p:nvSpPr>
        <p:spPr bwMode="auto">
          <a:xfrm>
            <a:off x="2502197" y="3976483"/>
            <a:ext cx="3997378" cy="229293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t">
            <a:spAutoFit/>
          </a:bodyPr>
          <a:lstStyle/>
          <a:p>
            <a:pPr>
              <a:defRPr/>
            </a:pPr>
            <a:r>
              <a:rPr lang="nl-NL" sz="1100" b="1" dirty="0" err="1">
                <a:solidFill>
                  <a:srgbClr val="0070C0"/>
                </a:solidFill>
                <a:ea typeface="Calibri" pitchFamily="34" charset="0"/>
                <a:cs typeface="Arial" charset="0"/>
              </a:rPr>
              <a:t>Leerpad</a:t>
            </a:r>
            <a:r>
              <a:rPr lang="nl-NL" sz="1100" b="1" dirty="0">
                <a:solidFill>
                  <a:srgbClr val="0070C0"/>
                </a:solidFill>
                <a:ea typeface="Calibri" pitchFamily="34" charset="0"/>
                <a:cs typeface="Arial" charset="0"/>
              </a:rPr>
              <a:t>                                                                                      </a:t>
            </a:r>
          </a:p>
          <a:p>
            <a:pPr marL="171450" indent="-171450">
              <a:buFont typeface="Arial" panose="020B0604020202020204" pitchFamily="34" charset="0"/>
              <a:buChar char="•"/>
              <a:defRPr/>
            </a:pPr>
            <a:r>
              <a:rPr lang="nl-NL" sz="1100" dirty="0">
                <a:ea typeface="Calibri" pitchFamily="34" charset="0"/>
                <a:cs typeface="Arial" charset="0"/>
              </a:rPr>
              <a:t>Ga op zoek naar informatie over een gezonde leefstijl. </a:t>
            </a:r>
          </a:p>
          <a:p>
            <a:pPr marL="171450" indent="-171450">
              <a:buFont typeface="Arial" panose="020B0604020202020204" pitchFamily="34" charset="0"/>
              <a:buChar char="•"/>
              <a:defRPr/>
            </a:pPr>
            <a:r>
              <a:rPr lang="nl-NL" sz="1100" dirty="0">
                <a:ea typeface="Calibri" pitchFamily="34" charset="0"/>
                <a:cs typeface="Arial" charset="0"/>
              </a:rPr>
              <a:t>Lees onderzoeken en (betrouwbare) artikelen over het effect van stress op de gezondheid </a:t>
            </a:r>
          </a:p>
          <a:p>
            <a:pPr marL="171450" indent="-171450">
              <a:buFont typeface="Arial" panose="020B0604020202020204" pitchFamily="34" charset="0"/>
              <a:buChar char="•"/>
              <a:defRPr/>
            </a:pPr>
            <a:r>
              <a:rPr lang="nl-NL" sz="1100" dirty="0">
                <a:ea typeface="Calibri" pitchFamily="34" charset="0"/>
                <a:cs typeface="Arial" charset="0"/>
              </a:rPr>
              <a:t>Zoek uit welke diëten, voedingshypes en voedingsgoeroes de laatste 5 jaar veel aandacht kregen. </a:t>
            </a:r>
          </a:p>
          <a:p>
            <a:pPr marL="171450" indent="-171450">
              <a:buFont typeface="Arial" panose="020B0604020202020204" pitchFamily="34" charset="0"/>
              <a:buChar char="•"/>
              <a:defRPr/>
            </a:pPr>
            <a:r>
              <a:rPr lang="nl-NL" sz="1100" dirty="0">
                <a:ea typeface="Calibri" pitchFamily="34" charset="0"/>
                <a:cs typeface="Arial" charset="0"/>
              </a:rPr>
              <a:t>Zoek informatie op over het schrijven van een artikel.</a:t>
            </a:r>
          </a:p>
          <a:p>
            <a:pPr marL="171450" indent="-171450">
              <a:buFont typeface="Arial" panose="020B0604020202020204" pitchFamily="34" charset="0"/>
              <a:buChar char="•"/>
              <a:defRPr/>
            </a:pPr>
            <a:r>
              <a:rPr lang="nl-NL" sz="1100" dirty="0">
                <a:ea typeface="Calibri" pitchFamily="34" charset="0"/>
                <a:cs typeface="Arial" charset="0"/>
              </a:rPr>
              <a:t>Schrijf de onderdelen die hierboven gemeld staan uit, denk aan een actieve schrijfstijl. </a:t>
            </a:r>
          </a:p>
          <a:p>
            <a:pPr marL="171450" indent="-171450">
              <a:buFont typeface="Arial" panose="020B0604020202020204" pitchFamily="34" charset="0"/>
              <a:buChar char="•"/>
              <a:defRPr/>
            </a:pPr>
            <a:r>
              <a:rPr lang="nl-NL" sz="1100" dirty="0">
                <a:ea typeface="Calibri" pitchFamily="34" charset="0"/>
                <a:cs typeface="Arial" charset="0"/>
              </a:rPr>
              <a:t>Begin met een pakkende intro en sluit af met een kleine samenvatting. </a:t>
            </a:r>
          </a:p>
          <a:p>
            <a:pPr marL="171450" indent="-171450">
              <a:buFont typeface="Arial" panose="020B0604020202020204" pitchFamily="34" charset="0"/>
              <a:buChar char="•"/>
              <a:defRPr/>
            </a:pPr>
            <a:r>
              <a:rPr lang="nl-NL" sz="1100" dirty="0">
                <a:ea typeface="Calibri" pitchFamily="34" charset="0"/>
                <a:cs typeface="Arial" charset="0"/>
              </a:rPr>
              <a:t>Voeg begeleidende afbeeldingen toe en denk aan een bronvermelding. </a:t>
            </a:r>
            <a:r>
              <a:rPr lang="nl-NL" sz="1100" b="1" dirty="0">
                <a:solidFill>
                  <a:srgbClr val="0070C0"/>
                </a:solidFill>
                <a:ea typeface="Calibri" pitchFamily="34" charset="0"/>
                <a:cs typeface="Arial" charset="0"/>
              </a:rPr>
              <a:t>	</a:t>
            </a:r>
            <a:endParaRPr lang="nl-NL" sz="1100" dirty="0">
              <a:ea typeface="Calibri" pitchFamily="34" charset="0"/>
              <a:cs typeface="Arial" charset="0"/>
            </a:endParaRPr>
          </a:p>
        </p:txBody>
      </p:sp>
      <p:sp>
        <p:nvSpPr>
          <p:cNvPr id="9" name="Rectangle 6"/>
          <p:cNvSpPr>
            <a:spLocks noChangeArrowheads="1"/>
          </p:cNvSpPr>
          <p:nvPr/>
        </p:nvSpPr>
        <p:spPr bwMode="auto">
          <a:xfrm>
            <a:off x="7005995" y="924793"/>
            <a:ext cx="3500438" cy="1446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a:defRPr/>
            </a:pPr>
            <a:r>
              <a:rPr lang="nl-NL" sz="1100" b="1" dirty="0">
                <a:solidFill>
                  <a:srgbClr val="0070C0"/>
                </a:solidFill>
                <a:ea typeface="Calibri" pitchFamily="34" charset="0"/>
                <a:cs typeface="Arial" charset="0"/>
              </a:rPr>
              <a:t>Samenwerken</a:t>
            </a:r>
            <a:r>
              <a:rPr lang="nl-NL" sz="1100" b="1" dirty="0">
                <a:ea typeface="Calibri" pitchFamily="34" charset="0"/>
                <a:cs typeface="Arial" charset="0"/>
              </a:rPr>
              <a:t>			</a:t>
            </a:r>
            <a:endParaRPr lang="nl-NL" sz="1100" b="1" dirty="0">
              <a:solidFill>
                <a:srgbClr val="0070C0"/>
              </a:solidFill>
              <a:ea typeface="Calibri" pitchFamily="34" charset="0"/>
              <a:cs typeface="Arial" charset="0"/>
            </a:endParaRPr>
          </a:p>
          <a:p>
            <a:pPr marL="171450" indent="-171450" eaLnBrk="0" hangingPunct="0">
              <a:buFont typeface="Arial" pitchFamily="34" charset="0"/>
              <a:buChar char="•"/>
            </a:pPr>
            <a:r>
              <a:rPr lang="nl-NL" sz="1100" dirty="0">
                <a:ea typeface="Calibri" pitchFamily="34" charset="0"/>
                <a:cs typeface="Arial" charset="0"/>
              </a:rPr>
              <a:t>Plaats je product in je portfolio en vraag om feedback.</a:t>
            </a:r>
          </a:p>
          <a:p>
            <a:pPr marL="171450" indent="-171450" eaLnBrk="0" hangingPunct="0">
              <a:buFont typeface="Arial" pitchFamily="34" charset="0"/>
              <a:buChar char="•"/>
            </a:pPr>
            <a:r>
              <a:rPr lang="nl-NL" sz="1100" dirty="0">
                <a:ea typeface="Calibri" pitchFamily="34" charset="0"/>
                <a:cs typeface="Arial" charset="0"/>
              </a:rPr>
              <a:t>Bekijk leerproducten van anderen in hun portfolio en geef feedback.</a:t>
            </a:r>
          </a:p>
          <a:p>
            <a:pPr marL="171450" indent="-171450" eaLnBrk="0" hangingPunct="0">
              <a:buFont typeface="Arial" pitchFamily="34" charset="0"/>
              <a:buChar char="•"/>
            </a:pPr>
            <a:r>
              <a:rPr lang="nl-NL" sz="1100" dirty="0">
                <a:ea typeface="Calibri" pitchFamily="34" charset="0"/>
                <a:cs typeface="Arial" charset="0"/>
              </a:rPr>
              <a:t>Verbeter je leerproduct en plaats versie 2</a:t>
            </a:r>
          </a:p>
          <a:p>
            <a:pPr marL="171450" indent="-171450" eaLnBrk="0" hangingPunct="0">
              <a:buFont typeface="Arial" pitchFamily="34" charset="0"/>
              <a:buChar char="•"/>
            </a:pPr>
            <a:r>
              <a:rPr lang="nl-NL" sz="1100" dirty="0"/>
              <a:t>Deze opdracht maak je alleen</a:t>
            </a:r>
            <a:endParaRPr lang="nl-NL" sz="1100" dirty="0">
              <a:ea typeface="Calibri" pitchFamily="34" charset="0"/>
              <a:cs typeface="Arial" charset="0"/>
            </a:endParaRPr>
          </a:p>
          <a:p>
            <a:pPr marL="171450" indent="-171450" eaLnBrk="0" hangingPunct="0">
              <a:buFont typeface="Arial" pitchFamily="34" charset="0"/>
              <a:buChar char="•"/>
            </a:pPr>
            <a:r>
              <a:rPr lang="nl-NL" sz="1100" dirty="0">
                <a:ea typeface="Calibri" pitchFamily="34" charset="0"/>
                <a:cs typeface="Arial" charset="0"/>
              </a:rPr>
              <a:t>Versie 1 21-02-2020</a:t>
            </a:r>
          </a:p>
          <a:p>
            <a:pPr marL="171450" indent="-171450" eaLnBrk="0" hangingPunct="0">
              <a:buFont typeface="Arial" pitchFamily="34" charset="0"/>
              <a:buChar char="•"/>
            </a:pPr>
            <a:r>
              <a:rPr lang="nl-NL" sz="1100" dirty="0">
                <a:ea typeface="Calibri" pitchFamily="34" charset="0"/>
                <a:cs typeface="Arial" charset="0"/>
              </a:rPr>
              <a:t>Versie 2 28-02-2020</a:t>
            </a:r>
          </a:p>
        </p:txBody>
      </p:sp>
      <p:sp>
        <p:nvSpPr>
          <p:cNvPr id="10" name="Rectangle 8"/>
          <p:cNvSpPr>
            <a:spLocks noChangeArrowheads="1"/>
          </p:cNvSpPr>
          <p:nvPr/>
        </p:nvSpPr>
        <p:spPr bwMode="auto">
          <a:xfrm>
            <a:off x="7005995" y="2581666"/>
            <a:ext cx="3507254" cy="60016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a:defRPr/>
            </a:pPr>
            <a:r>
              <a:rPr lang="nl-NL" sz="1100" b="1" dirty="0">
                <a:solidFill>
                  <a:srgbClr val="0070C0"/>
                </a:solidFill>
                <a:ea typeface="Calibri" pitchFamily="34" charset="0"/>
                <a:cs typeface="Arial" charset="0"/>
              </a:rPr>
              <a:t>Bijeenkomsten</a:t>
            </a:r>
          </a:p>
          <a:p>
            <a:pPr marL="171450" indent="-171450">
              <a:buFont typeface="Arial" pitchFamily="34" charset="0"/>
              <a:buChar char="•"/>
              <a:defRPr/>
            </a:pPr>
            <a:r>
              <a:rPr lang="nl-NL" sz="1100" dirty="0">
                <a:ea typeface="Calibri" pitchFamily="34" charset="0"/>
                <a:cs typeface="Arial" charset="0"/>
              </a:rPr>
              <a:t>Lifestyle lessen</a:t>
            </a:r>
          </a:p>
          <a:p>
            <a:pPr marL="171450" indent="-171450">
              <a:buFont typeface="Arial" pitchFamily="34" charset="0"/>
              <a:buChar char="•"/>
              <a:defRPr/>
            </a:pPr>
            <a:r>
              <a:rPr lang="nl-NL" sz="1100" dirty="0">
                <a:ea typeface="Calibri" pitchFamily="34" charset="0"/>
                <a:cs typeface="Arial" charset="0"/>
              </a:rPr>
              <a:t>Projecturen </a:t>
            </a:r>
          </a:p>
        </p:txBody>
      </p:sp>
      <p:sp>
        <p:nvSpPr>
          <p:cNvPr id="11" name="Rectangle 8"/>
          <p:cNvSpPr>
            <a:spLocks noChangeArrowheads="1"/>
          </p:cNvSpPr>
          <p:nvPr/>
        </p:nvSpPr>
        <p:spPr bwMode="auto">
          <a:xfrm>
            <a:off x="7005995" y="3504772"/>
            <a:ext cx="3500438" cy="60016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pPr>
              <a:defRPr/>
            </a:pPr>
            <a:r>
              <a:rPr lang="nl-NL" sz="1100" b="1" dirty="0">
                <a:solidFill>
                  <a:srgbClr val="0070C0"/>
                </a:solidFill>
                <a:ea typeface="Calibri" pitchFamily="34" charset="0"/>
                <a:cs typeface="Arial" charset="0"/>
              </a:rPr>
              <a:t>Bronnen</a:t>
            </a:r>
          </a:p>
          <a:p>
            <a:pPr>
              <a:defRPr/>
            </a:pPr>
            <a:r>
              <a:rPr lang="nl-NL" sz="1100" dirty="0">
                <a:ea typeface="Calibri" pitchFamily="34" charset="0"/>
                <a:cs typeface="Arial" charset="0"/>
              </a:rPr>
              <a:t>Behandelde lesstof, VLC</a:t>
            </a:r>
          </a:p>
          <a:p>
            <a:pPr>
              <a:defRPr/>
            </a:pPr>
            <a:r>
              <a:rPr lang="nl-NL" sz="1100">
                <a:ea typeface="Calibri" pitchFamily="34" charset="0"/>
                <a:cs typeface="Arial" charset="0"/>
              </a:rPr>
              <a:t>Websites</a:t>
            </a:r>
            <a:r>
              <a:rPr lang="nl-NL" sz="1100" dirty="0">
                <a:ea typeface="Calibri" pitchFamily="34" charset="0"/>
                <a:cs typeface="Arial" charset="0"/>
              </a:rPr>
              <a:t>: RIVM en Voedingscentrum </a:t>
            </a:r>
          </a:p>
        </p:txBody>
      </p:sp>
      <p:sp>
        <p:nvSpPr>
          <p:cNvPr id="12" name="Rechthoek 11"/>
          <p:cNvSpPr/>
          <p:nvPr/>
        </p:nvSpPr>
        <p:spPr>
          <a:xfrm>
            <a:off x="2032001" y="6667511"/>
            <a:ext cx="8636000" cy="206851"/>
          </a:xfrm>
          <a:prstGeom prst="rect">
            <a:avLst/>
          </a:prstGeom>
          <a:solidFill>
            <a:srgbClr val="CCF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14" name="Text Box 96"/>
          <p:cNvSpPr txBox="1">
            <a:spLocks noChangeArrowheads="1"/>
          </p:cNvSpPr>
          <p:nvPr/>
        </p:nvSpPr>
        <p:spPr bwMode="auto">
          <a:xfrm>
            <a:off x="2979738" y="4968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nl-NL"/>
          </a:p>
        </p:txBody>
      </p:sp>
      <p:sp>
        <p:nvSpPr>
          <p:cNvPr id="15" name="Text Box 103"/>
          <p:cNvSpPr txBox="1">
            <a:spLocks noChangeArrowheads="1"/>
          </p:cNvSpPr>
          <p:nvPr/>
        </p:nvSpPr>
        <p:spPr bwMode="auto">
          <a:xfrm>
            <a:off x="1847850" y="2708276"/>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nl-NL"/>
          </a:p>
        </p:txBody>
      </p:sp>
      <p:sp>
        <p:nvSpPr>
          <p:cNvPr id="16" name="Text Box 105"/>
          <p:cNvSpPr txBox="1">
            <a:spLocks noChangeArrowheads="1"/>
          </p:cNvSpPr>
          <p:nvPr/>
        </p:nvSpPr>
        <p:spPr bwMode="auto">
          <a:xfrm>
            <a:off x="1847850" y="2781301"/>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nl-NL"/>
          </a:p>
        </p:txBody>
      </p:sp>
      <p:sp>
        <p:nvSpPr>
          <p:cNvPr id="17" name="Rechthoek 1"/>
          <p:cNvSpPr>
            <a:spLocks noChangeArrowheads="1"/>
          </p:cNvSpPr>
          <p:nvPr/>
        </p:nvSpPr>
        <p:spPr bwMode="auto">
          <a:xfrm>
            <a:off x="2639566" y="175075"/>
            <a:ext cx="80284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nl-NL" sz="2400" dirty="0">
                <a:latin typeface="Calibri" pitchFamily="34" charset="0"/>
              </a:rPr>
              <a:t>1920_DCV_1_LS Gezondheid in een hectische maatschappij</a:t>
            </a:r>
          </a:p>
        </p:txBody>
      </p:sp>
      <p:pic>
        <p:nvPicPr>
          <p:cNvPr id="18" name="Afbeelding 17"/>
          <p:cNvPicPr>
            <a:picLocks noChangeAspect="1"/>
          </p:cNvPicPr>
          <p:nvPr/>
        </p:nvPicPr>
        <p:blipFill>
          <a:blip r:embed="rId3" cstate="print"/>
          <a:stretch>
            <a:fillRect/>
          </a:stretch>
        </p:blipFill>
        <p:spPr>
          <a:xfrm>
            <a:off x="1493415" y="0"/>
            <a:ext cx="1053380" cy="756400"/>
          </a:xfrm>
          <a:prstGeom prst="rect">
            <a:avLst/>
          </a:prstGeom>
        </p:spPr>
      </p:pic>
      <p:pic>
        <p:nvPicPr>
          <p:cNvPr id="19" name="Afbeelding 18"/>
          <p:cNvPicPr>
            <a:picLocks noChangeAspect="1"/>
          </p:cNvPicPr>
          <p:nvPr/>
        </p:nvPicPr>
        <p:blipFill rotWithShape="1">
          <a:blip r:embed="rId4" cstate="print"/>
          <a:srcRect l="21805" r="10840"/>
          <a:stretch/>
        </p:blipFill>
        <p:spPr>
          <a:xfrm>
            <a:off x="2141559" y="755517"/>
            <a:ext cx="299335" cy="412425"/>
          </a:xfrm>
          <a:prstGeom prst="rect">
            <a:avLst/>
          </a:prstGeom>
        </p:spPr>
      </p:pic>
      <p:pic>
        <p:nvPicPr>
          <p:cNvPr id="20" name="Afbeelding 19"/>
          <p:cNvPicPr>
            <a:picLocks noChangeAspect="1"/>
          </p:cNvPicPr>
          <p:nvPr/>
        </p:nvPicPr>
        <p:blipFill>
          <a:blip r:embed="rId5" cstate="print"/>
          <a:stretch>
            <a:fillRect/>
          </a:stretch>
        </p:blipFill>
        <p:spPr>
          <a:xfrm>
            <a:off x="2177603" y="1788112"/>
            <a:ext cx="263290" cy="321303"/>
          </a:xfrm>
          <a:prstGeom prst="rect">
            <a:avLst/>
          </a:prstGeom>
        </p:spPr>
      </p:pic>
      <p:pic>
        <p:nvPicPr>
          <p:cNvPr id="21" name="Afbeelding 20"/>
          <p:cNvPicPr>
            <a:picLocks noChangeAspect="1"/>
          </p:cNvPicPr>
          <p:nvPr/>
        </p:nvPicPr>
        <p:blipFill>
          <a:blip r:embed="rId6" cstate="print"/>
          <a:stretch>
            <a:fillRect/>
          </a:stretch>
        </p:blipFill>
        <p:spPr>
          <a:xfrm>
            <a:off x="2176107" y="3984018"/>
            <a:ext cx="266283" cy="416301"/>
          </a:xfrm>
          <a:prstGeom prst="rect">
            <a:avLst/>
          </a:prstGeom>
        </p:spPr>
      </p:pic>
      <p:pic>
        <p:nvPicPr>
          <p:cNvPr id="22" name="Afbeelding 21"/>
          <p:cNvPicPr>
            <a:picLocks noChangeAspect="1"/>
          </p:cNvPicPr>
          <p:nvPr/>
        </p:nvPicPr>
        <p:blipFill>
          <a:blip r:embed="rId7" cstate="print"/>
          <a:stretch>
            <a:fillRect/>
          </a:stretch>
        </p:blipFill>
        <p:spPr>
          <a:xfrm>
            <a:off x="6579563" y="755516"/>
            <a:ext cx="385812" cy="263054"/>
          </a:xfrm>
          <a:prstGeom prst="rect">
            <a:avLst/>
          </a:prstGeom>
        </p:spPr>
      </p:pic>
      <p:pic>
        <p:nvPicPr>
          <p:cNvPr id="23" name="Afbeelding 22"/>
          <p:cNvPicPr>
            <a:picLocks noChangeAspect="1"/>
          </p:cNvPicPr>
          <p:nvPr/>
        </p:nvPicPr>
        <p:blipFill>
          <a:blip r:embed="rId8" cstate="print"/>
          <a:stretch>
            <a:fillRect/>
          </a:stretch>
        </p:blipFill>
        <p:spPr>
          <a:xfrm>
            <a:off x="6666151" y="3429000"/>
            <a:ext cx="299225" cy="290796"/>
          </a:xfrm>
          <a:prstGeom prst="rect">
            <a:avLst/>
          </a:prstGeom>
        </p:spPr>
      </p:pic>
      <p:pic>
        <p:nvPicPr>
          <p:cNvPr id="24" name="Afbeelding 23"/>
          <p:cNvPicPr>
            <a:picLocks noChangeAspect="1"/>
          </p:cNvPicPr>
          <p:nvPr/>
        </p:nvPicPr>
        <p:blipFill rotWithShape="1">
          <a:blip r:embed="rId9" cstate="print"/>
          <a:srcRect l="17050" t="33024" r="61669" b="30375"/>
          <a:stretch/>
        </p:blipFill>
        <p:spPr>
          <a:xfrm>
            <a:off x="6637774" y="2581667"/>
            <a:ext cx="269390" cy="260485"/>
          </a:xfrm>
          <a:prstGeom prst="rect">
            <a:avLst/>
          </a:prstGeom>
        </p:spPr>
      </p:pic>
      <p:pic>
        <p:nvPicPr>
          <p:cNvPr id="2" name="Afbeelding 1"/>
          <p:cNvPicPr>
            <a:picLocks noChangeAspect="1"/>
          </p:cNvPicPr>
          <p:nvPr/>
        </p:nvPicPr>
        <p:blipFill>
          <a:blip r:embed="rId10"/>
          <a:stretch>
            <a:fillRect/>
          </a:stretch>
        </p:blipFill>
        <p:spPr>
          <a:xfrm>
            <a:off x="8013514" y="4350294"/>
            <a:ext cx="2340868" cy="1552097"/>
          </a:xfrm>
          <a:prstGeom prst="rect">
            <a:avLst/>
          </a:prstGeom>
        </p:spPr>
      </p:pic>
      <p:pic>
        <p:nvPicPr>
          <p:cNvPr id="1026" name="Picture 2" descr="Afbeeldingsresultaat voor green happiness"/>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94903" y="5241661"/>
            <a:ext cx="2821956" cy="1547287"/>
          </a:xfrm>
          <a:prstGeom prst="rect">
            <a:avLst/>
          </a:prstGeom>
          <a:noFill/>
          <a:extLst>
            <a:ext uri="{909E8E84-426E-40DD-AFC4-6F175D3DCCD1}">
              <a14:hiddenFill xmlns:a14="http://schemas.microsoft.com/office/drawing/2010/main">
                <a:solidFill>
                  <a:srgbClr val="FFFFFF"/>
                </a:solidFill>
              </a14:hiddenFill>
            </a:ext>
          </a:extLst>
        </p:spPr>
      </p:pic>
      <p:sp>
        <p:nvSpPr>
          <p:cNvPr id="25" name="Rechthoek 24">
            <a:extLst>
              <a:ext uri="{FF2B5EF4-FFF2-40B4-BE49-F238E27FC236}">
                <a16:creationId xmlns:a16="http://schemas.microsoft.com/office/drawing/2014/main" id="{3232758C-9062-CE4D-8288-B943B0B747A4}"/>
              </a:ext>
            </a:extLst>
          </p:cNvPr>
          <p:cNvSpPr/>
          <p:nvPr/>
        </p:nvSpPr>
        <p:spPr>
          <a:xfrm>
            <a:off x="1493416" y="16361"/>
            <a:ext cx="556077" cy="6858000"/>
          </a:xfrm>
          <a:prstGeom prst="rect">
            <a:avLst/>
          </a:prstGeom>
          <a:solidFill>
            <a:srgbClr val="CCF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Tree>
    <p:extLst>
      <p:ext uri="{BB962C8B-B14F-4D97-AF65-F5344CB8AC3E}">
        <p14:creationId xmlns:p14="http://schemas.microsoft.com/office/powerpoint/2010/main" val="40719408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29232" y="0"/>
            <a:ext cx="556077" cy="6874362"/>
          </a:xfrm>
          <a:prstGeom prst="rect">
            <a:avLst/>
          </a:prstGeom>
          <a:solidFill>
            <a:srgbClr val="CCF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5" name="Rechthoek 4"/>
          <p:cNvSpPr/>
          <p:nvPr/>
        </p:nvSpPr>
        <p:spPr>
          <a:xfrm>
            <a:off x="508000" y="6623830"/>
            <a:ext cx="11683999" cy="250532"/>
          </a:xfrm>
          <a:prstGeom prst="rect">
            <a:avLst/>
          </a:prstGeom>
          <a:solidFill>
            <a:srgbClr val="CCF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pic>
        <p:nvPicPr>
          <p:cNvPr id="6" name="Afbeelding 5"/>
          <p:cNvPicPr>
            <a:picLocks noChangeAspect="1"/>
          </p:cNvPicPr>
          <p:nvPr/>
        </p:nvPicPr>
        <p:blipFill>
          <a:blip r:embed="rId2" cstate="print"/>
          <a:stretch>
            <a:fillRect/>
          </a:stretch>
        </p:blipFill>
        <p:spPr>
          <a:xfrm>
            <a:off x="-30585" y="0"/>
            <a:ext cx="1053380" cy="756400"/>
          </a:xfrm>
          <a:prstGeom prst="rect">
            <a:avLst/>
          </a:prstGeom>
        </p:spPr>
      </p:pic>
      <p:pic>
        <p:nvPicPr>
          <p:cNvPr id="7" name="Afbeelding 6"/>
          <p:cNvPicPr>
            <a:picLocks noChangeAspect="1"/>
          </p:cNvPicPr>
          <p:nvPr/>
        </p:nvPicPr>
        <p:blipFill rotWithShape="1">
          <a:blip r:embed="rId3" cstate="print"/>
          <a:srcRect l="21805" r="10840"/>
          <a:stretch/>
        </p:blipFill>
        <p:spPr>
          <a:xfrm>
            <a:off x="617558" y="758200"/>
            <a:ext cx="299335" cy="412425"/>
          </a:xfrm>
          <a:prstGeom prst="rect">
            <a:avLst/>
          </a:prstGeom>
        </p:spPr>
      </p:pic>
      <p:pic>
        <p:nvPicPr>
          <p:cNvPr id="8" name="Afbeelding 7"/>
          <p:cNvPicPr>
            <a:picLocks noChangeAspect="1"/>
          </p:cNvPicPr>
          <p:nvPr/>
        </p:nvPicPr>
        <p:blipFill>
          <a:blip r:embed="rId4" cstate="print"/>
          <a:stretch>
            <a:fillRect/>
          </a:stretch>
        </p:blipFill>
        <p:spPr>
          <a:xfrm>
            <a:off x="644046" y="2049061"/>
            <a:ext cx="263290" cy="321303"/>
          </a:xfrm>
          <a:prstGeom prst="rect">
            <a:avLst/>
          </a:prstGeom>
        </p:spPr>
      </p:pic>
      <p:pic>
        <p:nvPicPr>
          <p:cNvPr id="9" name="Afbeelding 8"/>
          <p:cNvPicPr>
            <a:picLocks noChangeAspect="1"/>
          </p:cNvPicPr>
          <p:nvPr/>
        </p:nvPicPr>
        <p:blipFill>
          <a:blip r:embed="rId5" cstate="print"/>
          <a:stretch>
            <a:fillRect/>
          </a:stretch>
        </p:blipFill>
        <p:spPr>
          <a:xfrm>
            <a:off x="641924" y="3428735"/>
            <a:ext cx="266283" cy="416301"/>
          </a:xfrm>
          <a:prstGeom prst="rect">
            <a:avLst/>
          </a:prstGeom>
        </p:spPr>
      </p:pic>
      <p:pic>
        <p:nvPicPr>
          <p:cNvPr id="10" name="Afbeelding 9"/>
          <p:cNvPicPr>
            <a:picLocks noChangeAspect="1"/>
          </p:cNvPicPr>
          <p:nvPr/>
        </p:nvPicPr>
        <p:blipFill>
          <a:blip r:embed="rId6" cstate="print"/>
          <a:stretch>
            <a:fillRect/>
          </a:stretch>
        </p:blipFill>
        <p:spPr>
          <a:xfrm>
            <a:off x="6530568" y="755663"/>
            <a:ext cx="385812" cy="263054"/>
          </a:xfrm>
          <a:prstGeom prst="rect">
            <a:avLst/>
          </a:prstGeom>
        </p:spPr>
      </p:pic>
      <p:pic>
        <p:nvPicPr>
          <p:cNvPr id="11" name="Afbeelding 10"/>
          <p:cNvPicPr>
            <a:picLocks noChangeAspect="1"/>
          </p:cNvPicPr>
          <p:nvPr/>
        </p:nvPicPr>
        <p:blipFill>
          <a:blip r:embed="rId7" cstate="print"/>
          <a:stretch>
            <a:fillRect/>
          </a:stretch>
        </p:blipFill>
        <p:spPr>
          <a:xfrm>
            <a:off x="6656962" y="3534265"/>
            <a:ext cx="299225" cy="290796"/>
          </a:xfrm>
          <a:prstGeom prst="rect">
            <a:avLst/>
          </a:prstGeom>
        </p:spPr>
      </p:pic>
      <p:pic>
        <p:nvPicPr>
          <p:cNvPr id="12" name="Afbeelding 11"/>
          <p:cNvPicPr>
            <a:picLocks noChangeAspect="1"/>
          </p:cNvPicPr>
          <p:nvPr/>
        </p:nvPicPr>
        <p:blipFill rotWithShape="1">
          <a:blip r:embed="rId8" cstate="print"/>
          <a:srcRect l="17050" t="33024" r="61669" b="30375"/>
          <a:stretch/>
        </p:blipFill>
        <p:spPr>
          <a:xfrm>
            <a:off x="6643164" y="2755698"/>
            <a:ext cx="269390" cy="260485"/>
          </a:xfrm>
          <a:prstGeom prst="rect">
            <a:avLst/>
          </a:prstGeom>
        </p:spPr>
      </p:pic>
      <p:sp>
        <p:nvSpPr>
          <p:cNvPr id="13" name="Rectangle 3"/>
          <p:cNvSpPr>
            <a:spLocks noChangeArrowheads="1"/>
          </p:cNvSpPr>
          <p:nvPr/>
        </p:nvSpPr>
        <p:spPr bwMode="auto">
          <a:xfrm>
            <a:off x="1002311" y="760988"/>
            <a:ext cx="5145939" cy="116955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a:defRPr/>
            </a:pPr>
            <a:r>
              <a:rPr lang="nl-NL" sz="1400" b="1" dirty="0">
                <a:solidFill>
                  <a:srgbClr val="0070C0"/>
                </a:solidFill>
                <a:ea typeface="Calibri" pitchFamily="34" charset="0"/>
                <a:cs typeface="Arial" charset="0"/>
              </a:rPr>
              <a:t>Leerdoel </a:t>
            </a:r>
            <a:br>
              <a:rPr lang="nl-NL" sz="1400" b="1" dirty="0">
                <a:solidFill>
                  <a:srgbClr val="0070C0"/>
                </a:solidFill>
                <a:ea typeface="Calibri" pitchFamily="34" charset="0"/>
                <a:cs typeface="Arial" charset="0"/>
              </a:rPr>
            </a:br>
            <a:r>
              <a:rPr lang="nl-NL" sz="1400" dirty="0"/>
              <a:t>Je kent de theorie over overgewicht en overvoeding en de psychologie van eten.</a:t>
            </a:r>
          </a:p>
          <a:p>
            <a:pPr>
              <a:defRPr/>
            </a:pPr>
            <a:r>
              <a:rPr lang="nl-NL" sz="1400" dirty="0"/>
              <a:t>Je kunt uitleggen wat gedragsverandering inhoud, een methodiek voor gedragsverandering uitleggen en toepassen.</a:t>
            </a:r>
            <a:endParaRPr lang="nl-NL" sz="1400" dirty="0">
              <a:ea typeface="Calibri" pitchFamily="34" charset="0"/>
              <a:cs typeface="Arial" charset="0"/>
            </a:endParaRPr>
          </a:p>
        </p:txBody>
      </p:sp>
      <p:sp>
        <p:nvSpPr>
          <p:cNvPr id="14" name="Rectangle 4"/>
          <p:cNvSpPr>
            <a:spLocks noChangeArrowheads="1"/>
          </p:cNvSpPr>
          <p:nvPr/>
        </p:nvSpPr>
        <p:spPr bwMode="auto">
          <a:xfrm>
            <a:off x="1000055" y="2103114"/>
            <a:ext cx="5145940" cy="116955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r>
              <a:rPr lang="nl-NL" sz="1400" b="1" dirty="0">
                <a:solidFill>
                  <a:srgbClr val="0070C0"/>
                </a:solidFill>
                <a:ea typeface="Calibri" pitchFamily="34" charset="0"/>
                <a:cs typeface="Arial" charset="0"/>
              </a:rPr>
              <a:t>Leerproduct</a:t>
            </a:r>
          </a:p>
          <a:p>
            <a:r>
              <a:rPr lang="nl-NL" sz="1400" dirty="0">
                <a:ea typeface="Calibri" pitchFamily="34" charset="0"/>
                <a:cs typeface="Arial" charset="0"/>
              </a:rPr>
              <a:t>Een methodiek voor gedragsverandering over gezond gedrag voor een zelf  te kiezen doelgroep. </a:t>
            </a:r>
          </a:p>
          <a:p>
            <a:r>
              <a:rPr lang="nl-NL" sz="1400" dirty="0">
                <a:ea typeface="Calibri" pitchFamily="34" charset="0"/>
                <a:cs typeface="Arial" charset="0"/>
              </a:rPr>
              <a:t>Een verantwoordingsdocument met toelichting en onderbouwing voor de gekozen methodiek. </a:t>
            </a:r>
          </a:p>
        </p:txBody>
      </p:sp>
      <p:sp>
        <p:nvSpPr>
          <p:cNvPr id="15" name="Rectangle 5"/>
          <p:cNvSpPr>
            <a:spLocks noChangeArrowheads="1"/>
          </p:cNvSpPr>
          <p:nvPr/>
        </p:nvSpPr>
        <p:spPr bwMode="auto">
          <a:xfrm>
            <a:off x="1002309" y="3431606"/>
            <a:ext cx="5145941" cy="24622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t">
            <a:spAutoFit/>
          </a:bodyPr>
          <a:lstStyle/>
          <a:p>
            <a:pPr>
              <a:defRPr/>
            </a:pPr>
            <a:r>
              <a:rPr lang="nl-NL" sz="1400" b="1" dirty="0" err="1">
                <a:solidFill>
                  <a:srgbClr val="0070C0"/>
                </a:solidFill>
                <a:ea typeface="Calibri" pitchFamily="34" charset="0"/>
                <a:cs typeface="Arial" charset="0"/>
              </a:rPr>
              <a:t>Leerpad</a:t>
            </a:r>
            <a:r>
              <a:rPr lang="nl-NL" sz="1400" b="1" dirty="0">
                <a:solidFill>
                  <a:srgbClr val="0070C0"/>
                </a:solidFill>
                <a:ea typeface="Calibri" pitchFamily="34" charset="0"/>
                <a:cs typeface="Arial" charset="0"/>
              </a:rPr>
              <a:t>                                                                                      </a:t>
            </a:r>
          </a:p>
          <a:p>
            <a:pPr marL="171450" indent="-171450">
              <a:buFont typeface="Arial" panose="020B0604020202020204" pitchFamily="34" charset="0"/>
              <a:buChar char="•"/>
              <a:defRPr/>
            </a:pPr>
            <a:r>
              <a:rPr lang="nl-NL" sz="1400" dirty="0">
                <a:ea typeface="Calibri" pitchFamily="34" charset="0"/>
                <a:cs typeface="Arial" charset="0"/>
              </a:rPr>
              <a:t>Bekijk de documentaire “Zoete verleiders”, Zembla</a:t>
            </a:r>
          </a:p>
          <a:p>
            <a:pPr marL="171450" indent="-171450">
              <a:buFont typeface="Arial" panose="020B0604020202020204" pitchFamily="34" charset="0"/>
              <a:buChar char="•"/>
              <a:defRPr/>
            </a:pPr>
            <a:r>
              <a:rPr lang="nl-NL" sz="1400" dirty="0">
                <a:ea typeface="Calibri" pitchFamily="34" charset="0"/>
                <a:cs typeface="Arial" charset="0"/>
              </a:rPr>
              <a:t>Kies een doelgroep die je aanspreekt. </a:t>
            </a:r>
          </a:p>
          <a:p>
            <a:pPr marL="171450" indent="-171450">
              <a:buFont typeface="Arial" panose="020B0604020202020204" pitchFamily="34" charset="0"/>
              <a:buChar char="•"/>
              <a:defRPr/>
            </a:pPr>
            <a:r>
              <a:rPr lang="nl-NL" sz="1400" dirty="0">
                <a:ea typeface="Calibri" pitchFamily="34" charset="0"/>
                <a:cs typeface="Arial" charset="0"/>
              </a:rPr>
              <a:t>Beschrijf een methodiek om gedragsverandering te weeg te brengen bij de gekozen doelgroep. </a:t>
            </a:r>
          </a:p>
          <a:p>
            <a:pPr marL="171450" indent="-171450">
              <a:buFont typeface="Arial" panose="020B0604020202020204" pitchFamily="34" charset="0"/>
              <a:buChar char="•"/>
              <a:defRPr/>
            </a:pPr>
            <a:r>
              <a:rPr lang="nl-NL" sz="1400" dirty="0">
                <a:ea typeface="Calibri" pitchFamily="34" charset="0"/>
                <a:cs typeface="Arial" charset="0"/>
              </a:rPr>
              <a:t>Maak duidelijk waarom je deze theorie/methodiek hebt gekozen, wat de kenmerken zijn en waarom het de beste optie is voor de gekozen doelgroep.</a:t>
            </a:r>
          </a:p>
          <a:p>
            <a:pPr marL="171450" indent="-171450">
              <a:buFont typeface="Arial" panose="020B0604020202020204" pitchFamily="34" charset="0"/>
              <a:buChar char="•"/>
              <a:defRPr/>
            </a:pPr>
            <a:r>
              <a:rPr lang="nl-NL" sz="1400" dirty="0">
                <a:ea typeface="Calibri" pitchFamily="34" charset="0"/>
                <a:cs typeface="Arial" charset="0"/>
              </a:rPr>
              <a:t>Schrijf een verantwoording met de toepassing van de theorie/methodiek op de doelgroep, met bijbehorende interventies. </a:t>
            </a:r>
          </a:p>
        </p:txBody>
      </p:sp>
      <p:sp>
        <p:nvSpPr>
          <p:cNvPr id="16" name="Rectangle 6"/>
          <p:cNvSpPr>
            <a:spLocks noChangeArrowheads="1"/>
          </p:cNvSpPr>
          <p:nvPr/>
        </p:nvSpPr>
        <p:spPr bwMode="auto">
          <a:xfrm>
            <a:off x="7035507" y="754028"/>
            <a:ext cx="4618261" cy="178510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a:defRPr/>
            </a:pPr>
            <a:r>
              <a:rPr lang="nl-NL" sz="1200" b="1" dirty="0">
                <a:solidFill>
                  <a:srgbClr val="0070C0"/>
                </a:solidFill>
                <a:ea typeface="Calibri" pitchFamily="34" charset="0"/>
                <a:cs typeface="Arial" charset="0"/>
              </a:rPr>
              <a:t>Samenwerken</a:t>
            </a:r>
            <a:r>
              <a:rPr lang="nl-NL" sz="1200" b="1" dirty="0">
                <a:ea typeface="Calibri" pitchFamily="34" charset="0"/>
                <a:cs typeface="Arial" charset="0"/>
              </a:rPr>
              <a:t>			</a:t>
            </a:r>
          </a:p>
          <a:p>
            <a:pPr marL="171450" indent="-171450">
              <a:buFont typeface="Arial" panose="020B0604020202020204" pitchFamily="34" charset="0"/>
              <a:buChar char="•"/>
              <a:defRPr/>
            </a:pPr>
            <a:r>
              <a:rPr lang="nl-NL" sz="1400" dirty="0">
                <a:ea typeface="Calibri" pitchFamily="34" charset="0"/>
                <a:cs typeface="Arial" charset="0"/>
              </a:rPr>
              <a:t>Plaats je product in je portfolio en vraag om feedback.</a:t>
            </a:r>
          </a:p>
          <a:p>
            <a:pPr marL="171450" indent="-171450" eaLnBrk="0" hangingPunct="0">
              <a:buFont typeface="Arial" pitchFamily="34" charset="0"/>
              <a:buChar char="•"/>
            </a:pPr>
            <a:r>
              <a:rPr lang="nl-NL" sz="1400" dirty="0">
                <a:ea typeface="Calibri" pitchFamily="34" charset="0"/>
                <a:cs typeface="Arial" charset="0"/>
              </a:rPr>
              <a:t>Bekijk leerproducten van anderen in hun portfolio en geef feedback.</a:t>
            </a:r>
          </a:p>
          <a:p>
            <a:pPr marL="171450" indent="-171450" eaLnBrk="0" hangingPunct="0">
              <a:buFont typeface="Arial" pitchFamily="34" charset="0"/>
              <a:buChar char="•"/>
            </a:pPr>
            <a:r>
              <a:rPr lang="nl-NL" sz="1400" dirty="0">
                <a:ea typeface="Calibri" pitchFamily="34" charset="0"/>
                <a:cs typeface="Arial" charset="0"/>
              </a:rPr>
              <a:t>Verbeter je leerproduct en plaats versie 2</a:t>
            </a:r>
          </a:p>
          <a:p>
            <a:pPr marL="171450" indent="-171450" eaLnBrk="0" hangingPunct="0">
              <a:buFont typeface="Arial" pitchFamily="34" charset="0"/>
              <a:buChar char="•"/>
            </a:pPr>
            <a:r>
              <a:rPr lang="nl-NL" sz="1400" dirty="0"/>
              <a:t>Deze opdracht maak je alleen.</a:t>
            </a:r>
          </a:p>
          <a:p>
            <a:pPr marL="171450" indent="-171450" eaLnBrk="0" hangingPunct="0">
              <a:buFont typeface="Arial" pitchFamily="34" charset="0"/>
              <a:buChar char="•"/>
            </a:pPr>
            <a:r>
              <a:rPr lang="nl-NL" sz="1400" dirty="0">
                <a:ea typeface="Calibri" pitchFamily="34" charset="0"/>
                <a:cs typeface="Arial" charset="0"/>
              </a:rPr>
              <a:t>Versie 1 20-03-2020</a:t>
            </a:r>
          </a:p>
          <a:p>
            <a:pPr marL="171450" indent="-171450" eaLnBrk="0" hangingPunct="0">
              <a:buFont typeface="Arial" pitchFamily="34" charset="0"/>
              <a:buChar char="•"/>
            </a:pPr>
            <a:r>
              <a:rPr lang="nl-NL" sz="1400" dirty="0">
                <a:ea typeface="Calibri" pitchFamily="34" charset="0"/>
                <a:cs typeface="Arial" charset="0"/>
              </a:rPr>
              <a:t>Versie 2 27-03-2020</a:t>
            </a:r>
          </a:p>
        </p:txBody>
      </p:sp>
      <p:sp>
        <p:nvSpPr>
          <p:cNvPr id="17" name="Rectangle 8"/>
          <p:cNvSpPr>
            <a:spLocks noChangeArrowheads="1"/>
          </p:cNvSpPr>
          <p:nvPr/>
        </p:nvSpPr>
        <p:spPr bwMode="auto">
          <a:xfrm>
            <a:off x="7035507" y="2703882"/>
            <a:ext cx="4618261" cy="70788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a:defRPr/>
            </a:pPr>
            <a:r>
              <a:rPr lang="nl-NL" sz="1200" b="1" dirty="0">
                <a:solidFill>
                  <a:srgbClr val="0070C0"/>
                </a:solidFill>
                <a:ea typeface="Calibri" pitchFamily="34" charset="0"/>
                <a:cs typeface="Arial" charset="0"/>
              </a:rPr>
              <a:t>Bijeenkomsten</a:t>
            </a:r>
          </a:p>
          <a:p>
            <a:pPr marL="285750" indent="-285750">
              <a:buFontTx/>
              <a:buChar char="-"/>
            </a:pPr>
            <a:r>
              <a:rPr lang="nl-NL" sz="1400" dirty="0"/>
              <a:t>Lifestyle lessen </a:t>
            </a:r>
          </a:p>
          <a:p>
            <a:pPr marL="285750" indent="-285750">
              <a:buFontTx/>
              <a:buChar char="-"/>
            </a:pPr>
            <a:r>
              <a:rPr lang="nl-NL" sz="1400" dirty="0"/>
              <a:t>Projecturen</a:t>
            </a:r>
          </a:p>
        </p:txBody>
      </p:sp>
      <p:sp>
        <p:nvSpPr>
          <p:cNvPr id="18" name="Rectangle 8"/>
          <p:cNvSpPr>
            <a:spLocks noChangeArrowheads="1"/>
          </p:cNvSpPr>
          <p:nvPr/>
        </p:nvSpPr>
        <p:spPr bwMode="auto">
          <a:xfrm>
            <a:off x="7048485" y="3635733"/>
            <a:ext cx="4618261" cy="92333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a:defRPr/>
            </a:pPr>
            <a:r>
              <a:rPr lang="nl-NL" sz="1200" b="1" dirty="0">
                <a:solidFill>
                  <a:srgbClr val="0070C0"/>
                </a:solidFill>
                <a:ea typeface="Calibri" pitchFamily="34" charset="0"/>
                <a:cs typeface="Arial" charset="0"/>
              </a:rPr>
              <a:t>Bronnen</a:t>
            </a:r>
          </a:p>
          <a:p>
            <a:r>
              <a:rPr lang="nl-NL" sz="1400"/>
              <a:t>Powerpoints</a:t>
            </a:r>
            <a:r>
              <a:rPr lang="nl-NL" sz="1400" dirty="0"/>
              <a:t> lessen</a:t>
            </a:r>
          </a:p>
          <a:p>
            <a:r>
              <a:rPr lang="nl-NL" sz="1400" dirty="0"/>
              <a:t>Documentaire Zoete verleiders</a:t>
            </a:r>
          </a:p>
          <a:p>
            <a:r>
              <a:rPr lang="nl-NL" sz="1400" dirty="0"/>
              <a:t>http://www.npo.nl/zembla/21-02-2013/VARA_101306867</a:t>
            </a:r>
          </a:p>
        </p:txBody>
      </p:sp>
      <p:sp>
        <p:nvSpPr>
          <p:cNvPr id="19" name="Rechthoek 1"/>
          <p:cNvSpPr>
            <a:spLocks noChangeArrowheads="1"/>
          </p:cNvSpPr>
          <p:nvPr/>
        </p:nvSpPr>
        <p:spPr bwMode="auto">
          <a:xfrm>
            <a:off x="1217186" y="89779"/>
            <a:ext cx="891100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nl-NL" sz="2800" dirty="0">
                <a:latin typeface="Calibri" pitchFamily="34" charset="0"/>
              </a:rPr>
              <a:t>1920_DCV_2_LS Gezondheid en gedragsverandering</a:t>
            </a:r>
          </a:p>
        </p:txBody>
      </p:sp>
      <p:pic>
        <p:nvPicPr>
          <p:cNvPr id="22" name="Afbeelding 21"/>
          <p:cNvPicPr>
            <a:picLocks noChangeAspect="1"/>
          </p:cNvPicPr>
          <p:nvPr/>
        </p:nvPicPr>
        <p:blipFill>
          <a:blip r:embed="rId9"/>
          <a:stretch>
            <a:fillRect/>
          </a:stretch>
        </p:blipFill>
        <p:spPr>
          <a:xfrm>
            <a:off x="10128187" y="5066481"/>
            <a:ext cx="1418885" cy="1182404"/>
          </a:xfrm>
          <a:prstGeom prst="rect">
            <a:avLst/>
          </a:prstGeom>
        </p:spPr>
      </p:pic>
      <p:pic>
        <p:nvPicPr>
          <p:cNvPr id="2" name="Afbeelding 1"/>
          <p:cNvPicPr>
            <a:picLocks noChangeAspect="1"/>
          </p:cNvPicPr>
          <p:nvPr/>
        </p:nvPicPr>
        <p:blipFill>
          <a:blip r:embed="rId10"/>
          <a:stretch>
            <a:fillRect/>
          </a:stretch>
        </p:blipFill>
        <p:spPr>
          <a:xfrm>
            <a:off x="7048485" y="4775218"/>
            <a:ext cx="2499902" cy="1764931"/>
          </a:xfrm>
          <a:prstGeom prst="rect">
            <a:avLst/>
          </a:prstGeom>
        </p:spPr>
      </p:pic>
    </p:spTree>
    <p:extLst>
      <p:ext uri="{BB962C8B-B14F-4D97-AF65-F5344CB8AC3E}">
        <p14:creationId xmlns:p14="http://schemas.microsoft.com/office/powerpoint/2010/main" val="1590075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3DF649EE-51F6-0047-848B-89923BD0649F}"/>
              </a:ext>
            </a:extLst>
          </p:cNvPr>
          <p:cNvSpPr>
            <a:spLocks noGrp="1"/>
          </p:cNvSpPr>
          <p:nvPr>
            <p:ph type="title"/>
          </p:nvPr>
        </p:nvSpPr>
        <p:spPr>
          <a:xfrm>
            <a:off x="863029" y="1012004"/>
            <a:ext cx="3416158" cy="4795408"/>
          </a:xfrm>
        </p:spPr>
        <p:txBody>
          <a:bodyPr>
            <a:normAutofit/>
          </a:bodyPr>
          <a:lstStyle/>
          <a:p>
            <a:r>
              <a:rPr lang="nl-NL">
                <a:solidFill>
                  <a:srgbClr val="FFFFFF"/>
                </a:solidFill>
              </a:rPr>
              <a:t>Wat gaan we doen de komende periode en de relatie met het IBS?</a:t>
            </a:r>
          </a:p>
        </p:txBody>
      </p:sp>
      <p:graphicFrame>
        <p:nvGraphicFramePr>
          <p:cNvPr id="5" name="Tijdelijke aanduiding voor inhoud 2">
            <a:extLst>
              <a:ext uri="{FF2B5EF4-FFF2-40B4-BE49-F238E27FC236}">
                <a16:creationId xmlns:a16="http://schemas.microsoft.com/office/drawing/2014/main" id="{7209A353-920F-4B3E-B8CF-BBAAEB82D8A3}"/>
              </a:ext>
            </a:extLst>
          </p:cNvPr>
          <p:cNvGraphicFramePr>
            <a:graphicFrameLocks noGrp="1"/>
          </p:cNvGraphicFramePr>
          <p:nvPr>
            <p:ph idx="1"/>
            <p:extLst>
              <p:ext uri="{D42A27DB-BD31-4B8C-83A1-F6EECF244321}">
                <p14:modId xmlns:p14="http://schemas.microsoft.com/office/powerpoint/2010/main" val="2266576976"/>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46645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34FBB0A6-5E20-AC42-98DD-812F64D6BE22}"/>
              </a:ext>
            </a:extLst>
          </p:cNvPr>
          <p:cNvSpPr>
            <a:spLocks noGrp="1"/>
          </p:cNvSpPr>
          <p:nvPr>
            <p:ph type="title"/>
          </p:nvPr>
        </p:nvSpPr>
        <p:spPr>
          <a:xfrm>
            <a:off x="863029" y="1012004"/>
            <a:ext cx="3416158" cy="4795408"/>
          </a:xfrm>
        </p:spPr>
        <p:txBody>
          <a:bodyPr>
            <a:normAutofit/>
          </a:bodyPr>
          <a:lstStyle/>
          <a:p>
            <a:r>
              <a:rPr lang="nl-NL">
                <a:solidFill>
                  <a:srgbClr val="FFFFFF"/>
                </a:solidFill>
              </a:rPr>
              <a:t>Leerdoelen les</a:t>
            </a:r>
          </a:p>
        </p:txBody>
      </p:sp>
      <p:graphicFrame>
        <p:nvGraphicFramePr>
          <p:cNvPr id="5" name="Tijdelijke aanduiding voor inhoud 2">
            <a:extLst>
              <a:ext uri="{FF2B5EF4-FFF2-40B4-BE49-F238E27FC236}">
                <a16:creationId xmlns:a16="http://schemas.microsoft.com/office/drawing/2014/main" id="{F3C0C8DD-3F95-4D9D-A446-D9C5548728C7}"/>
              </a:ext>
            </a:extLst>
          </p:cNvPr>
          <p:cNvGraphicFramePr>
            <a:graphicFrameLocks noGrp="1"/>
          </p:cNvGraphicFramePr>
          <p:nvPr>
            <p:ph idx="1"/>
            <p:extLst>
              <p:ext uri="{D42A27DB-BD31-4B8C-83A1-F6EECF244321}">
                <p14:modId xmlns:p14="http://schemas.microsoft.com/office/powerpoint/2010/main" val="1885321773"/>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26769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035898F2-EDC8-BC41-8518-837FB6CE2058}"/>
              </a:ext>
            </a:extLst>
          </p:cNvPr>
          <p:cNvSpPr>
            <a:spLocks noGrp="1"/>
          </p:cNvSpPr>
          <p:nvPr>
            <p:ph type="title"/>
          </p:nvPr>
        </p:nvSpPr>
        <p:spPr>
          <a:xfrm>
            <a:off x="640079" y="2053641"/>
            <a:ext cx="3669161" cy="2760098"/>
          </a:xfrm>
        </p:spPr>
        <p:txBody>
          <a:bodyPr>
            <a:normAutofit/>
          </a:bodyPr>
          <a:lstStyle/>
          <a:p>
            <a:r>
              <a:rPr lang="nl-NL">
                <a:solidFill>
                  <a:srgbClr val="FFFFFF"/>
                </a:solidFill>
              </a:rPr>
              <a:t>Pathologie</a:t>
            </a:r>
          </a:p>
        </p:txBody>
      </p:sp>
      <p:sp>
        <p:nvSpPr>
          <p:cNvPr id="3" name="Tijdelijke aanduiding voor inhoud 2">
            <a:extLst>
              <a:ext uri="{FF2B5EF4-FFF2-40B4-BE49-F238E27FC236}">
                <a16:creationId xmlns:a16="http://schemas.microsoft.com/office/drawing/2014/main" id="{54382F93-395C-7347-89DB-5799087FDD62}"/>
              </a:ext>
            </a:extLst>
          </p:cNvPr>
          <p:cNvSpPr>
            <a:spLocks noGrp="1"/>
          </p:cNvSpPr>
          <p:nvPr>
            <p:ph idx="1"/>
          </p:nvPr>
        </p:nvSpPr>
        <p:spPr>
          <a:xfrm>
            <a:off x="6090574" y="801866"/>
            <a:ext cx="5306084" cy="5230634"/>
          </a:xfrm>
        </p:spPr>
        <p:txBody>
          <a:bodyPr anchor="ctr">
            <a:normAutofit/>
          </a:bodyPr>
          <a:lstStyle/>
          <a:p>
            <a:r>
              <a:rPr lang="nl-NL" sz="2400" dirty="0">
                <a:solidFill>
                  <a:srgbClr val="000000"/>
                </a:solidFill>
              </a:rPr>
              <a:t>Pathologie betekent ziekteleer, waarbij gekeken wordt naar de oorzaak van de ziekte en hoe een ziekte ontstaat, wat de gevolgen zijn en wat het beloop van de ziekte is</a:t>
            </a:r>
          </a:p>
        </p:txBody>
      </p:sp>
    </p:spTree>
    <p:extLst>
      <p:ext uri="{BB962C8B-B14F-4D97-AF65-F5344CB8AC3E}">
        <p14:creationId xmlns:p14="http://schemas.microsoft.com/office/powerpoint/2010/main" val="3811329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59AE206-7EBA-4D33-8BC9-9D8158553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p:cNvSpPr>
            <a:spLocks noGrp="1"/>
          </p:cNvSpPr>
          <p:nvPr>
            <p:ph type="title"/>
          </p:nvPr>
        </p:nvSpPr>
        <p:spPr>
          <a:xfrm>
            <a:off x="838199" y="4525347"/>
            <a:ext cx="6801321" cy="1737360"/>
          </a:xfrm>
        </p:spPr>
        <p:txBody>
          <a:bodyPr vert="horz" lIns="91440" tIns="45720" rIns="91440" bIns="45720" rtlCol="0" anchor="ctr">
            <a:normAutofit/>
          </a:bodyPr>
          <a:lstStyle/>
          <a:p>
            <a:pPr algn="r"/>
            <a:r>
              <a:rPr lang="en-US" kern="1200">
                <a:solidFill>
                  <a:schemeClr val="tx1"/>
                </a:solidFill>
                <a:latin typeface="+mj-lt"/>
                <a:ea typeface="+mj-ea"/>
                <a:cs typeface="+mj-cs"/>
              </a:rPr>
              <a:t>Definitie van gezondheid</a:t>
            </a:r>
          </a:p>
        </p:txBody>
      </p:sp>
      <p:sp>
        <p:nvSpPr>
          <p:cNvPr id="3" name="Tijdelijke aanduiding voor tekst 2"/>
          <p:cNvSpPr>
            <a:spLocks noGrp="1"/>
          </p:cNvSpPr>
          <p:nvPr>
            <p:ph type="body" idx="1"/>
          </p:nvPr>
        </p:nvSpPr>
        <p:spPr>
          <a:xfrm>
            <a:off x="7961258" y="4525347"/>
            <a:ext cx="3258675" cy="1737360"/>
          </a:xfrm>
        </p:spPr>
        <p:txBody>
          <a:bodyPr vert="horz" lIns="91440" tIns="45720" rIns="91440" bIns="45720" rtlCol="0" anchor="ctr">
            <a:normAutofit/>
          </a:bodyPr>
          <a:lstStyle/>
          <a:p>
            <a:r>
              <a:rPr lang="en-US" sz="1500" kern="1200">
                <a:solidFill>
                  <a:schemeClr val="tx1"/>
                </a:solidFill>
                <a:latin typeface="+mn-lt"/>
                <a:ea typeface="+mn-ea"/>
                <a:cs typeface="+mn-cs"/>
              </a:rPr>
              <a:t>De meest bekende definitie van gezondheid werd beschreven door de World Health Organization (</a:t>
            </a:r>
            <a:r>
              <a:rPr lang="en-US" sz="1500" u="sng" kern="1200">
                <a:solidFill>
                  <a:schemeClr val="tx1"/>
                </a:solidFill>
                <a:latin typeface="+mn-lt"/>
                <a:ea typeface="+mn-ea"/>
                <a:cs typeface="+mn-cs"/>
                <a:hlinkClick r:id="rId2"/>
              </a:rPr>
              <a:t>WHO</a:t>
            </a:r>
            <a:r>
              <a:rPr lang="en-US" sz="1500" kern="1200">
                <a:solidFill>
                  <a:schemeClr val="tx1"/>
                </a:solidFill>
                <a:latin typeface="+mn-lt"/>
                <a:ea typeface="+mn-ea"/>
                <a:cs typeface="+mn-cs"/>
              </a:rPr>
              <a:t>) in 1948: “Gezondheid is een toestand van volledig lichamelijk, geestelijk en sociaal welzijn en niet slechts de afwezigheid van ziekte of gebrek.</a:t>
            </a:r>
          </a:p>
        </p:txBody>
      </p:sp>
      <p:sp>
        <p:nvSpPr>
          <p:cNvPr id="10" name="Oval 9">
            <a:extLst>
              <a:ext uri="{FF2B5EF4-FFF2-40B4-BE49-F238E27FC236}">
                <a16:creationId xmlns:a16="http://schemas.microsoft.com/office/drawing/2014/main" id="{6437D937-A7F1-4011-92B4-328E5BE1B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B672F332-AF08-46C6-94F0-77684310D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4"/>
            <a:ext cx="962395" cy="962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34244EF8-D73A-40E1-BE73-D46E6B4B0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29" y="2327988"/>
            <a:ext cx="293695" cy="293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AB84D7E8-4ECB-42D7-ADBF-01689B0F2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9E8E38ED-369A-44C2-B635-0BED0E48A6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1320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Top Corners Rounded 11">
            <a:extLst>
              <a:ext uri="{FF2B5EF4-FFF2-40B4-BE49-F238E27FC236}">
                <a16:creationId xmlns:a16="http://schemas.microsoft.com/office/drawing/2014/main" id="{3BAF1561-20C4-41FD-A35F-BF2B9E727F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29466" y="996722"/>
            <a:ext cx="5923488" cy="4864556"/>
          </a:xfrm>
          <a:prstGeom prst="round2SameRect">
            <a:avLst>
              <a:gd name="adj1" fmla="val 3762"/>
              <a:gd name="adj2"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Top Corners Rounded 13">
            <a:extLst>
              <a:ext uri="{FF2B5EF4-FFF2-40B4-BE49-F238E27FC236}">
                <a16:creationId xmlns:a16="http://schemas.microsoft.com/office/drawing/2014/main" id="{839DC788-B140-4F3E-A91E-CB3E70ED94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57200" y="1050468"/>
            <a:ext cx="5609397" cy="4757058"/>
          </a:xfrm>
          <a:prstGeom prst="round2SameRect">
            <a:avLst>
              <a:gd name="adj1" fmla="val 2061"/>
              <a:gd name="adj2" fmla="val 0"/>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el 5">
            <a:extLst>
              <a:ext uri="{FF2B5EF4-FFF2-40B4-BE49-F238E27FC236}">
                <a16:creationId xmlns:a16="http://schemas.microsoft.com/office/drawing/2014/main" id="{31EE84F2-EDB3-064A-9CB2-AE884C66B70F}"/>
              </a:ext>
            </a:extLst>
          </p:cNvPr>
          <p:cNvSpPr>
            <a:spLocks noGrp="1"/>
          </p:cNvSpPr>
          <p:nvPr>
            <p:ph type="title"/>
          </p:nvPr>
        </p:nvSpPr>
        <p:spPr>
          <a:xfrm>
            <a:off x="321733" y="981091"/>
            <a:ext cx="4092951" cy="1624457"/>
          </a:xfrm>
        </p:spPr>
        <p:txBody>
          <a:bodyPr vert="horz" lIns="91440" tIns="45720" rIns="91440" bIns="45720" rtlCol="0" anchor="ctr">
            <a:normAutofit/>
          </a:bodyPr>
          <a:lstStyle/>
          <a:p>
            <a:r>
              <a:rPr lang="en-US" sz="3600" kern="1200">
                <a:solidFill>
                  <a:schemeClr val="bg1"/>
                </a:solidFill>
                <a:latin typeface="+mj-lt"/>
                <a:ea typeface="+mj-ea"/>
                <a:cs typeface="+mj-cs"/>
              </a:rPr>
              <a:t>Positieve gezondheid</a:t>
            </a:r>
            <a:br>
              <a:rPr lang="en-US" sz="3600" kern="1200">
                <a:solidFill>
                  <a:schemeClr val="bg1"/>
                </a:solidFill>
                <a:latin typeface="+mj-lt"/>
                <a:ea typeface="+mj-ea"/>
                <a:cs typeface="+mj-cs"/>
              </a:rPr>
            </a:br>
            <a:endParaRPr lang="en-US" sz="3600" kern="1200">
              <a:solidFill>
                <a:schemeClr val="bg1"/>
              </a:solidFill>
              <a:latin typeface="+mj-lt"/>
              <a:ea typeface="+mj-ea"/>
              <a:cs typeface="+mj-cs"/>
            </a:endParaRPr>
          </a:p>
        </p:txBody>
      </p:sp>
      <p:cxnSp>
        <p:nvCxnSpPr>
          <p:cNvPr id="16" name="Straight Connector 15">
            <a:extLst>
              <a:ext uri="{FF2B5EF4-FFF2-40B4-BE49-F238E27FC236}">
                <a16:creationId xmlns:a16="http://schemas.microsoft.com/office/drawing/2014/main" id="{FC18D930-0EEE-448F-ABF1-2AA3C83DA5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071" y="2705800"/>
            <a:ext cx="1597456" cy="0"/>
          </a:xfrm>
          <a:prstGeom prst="line">
            <a:avLst/>
          </a:prstGeom>
          <a:ln w="508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 name="Tijdelijke aanduiding voor inhoud 6">
            <a:extLst>
              <a:ext uri="{FF2B5EF4-FFF2-40B4-BE49-F238E27FC236}">
                <a16:creationId xmlns:a16="http://schemas.microsoft.com/office/drawing/2014/main" id="{78CCC7F6-0D7F-E744-B668-64733DCB0962}"/>
              </a:ext>
            </a:extLst>
          </p:cNvPr>
          <p:cNvSpPr>
            <a:spLocks noGrp="1"/>
          </p:cNvSpPr>
          <p:nvPr>
            <p:ph sz="half" idx="2"/>
          </p:nvPr>
        </p:nvSpPr>
        <p:spPr>
          <a:xfrm>
            <a:off x="321733" y="2834809"/>
            <a:ext cx="4092951" cy="3042099"/>
          </a:xfrm>
        </p:spPr>
        <p:txBody>
          <a:bodyPr vert="horz" lIns="91440" tIns="45720" rIns="91440" bIns="45720" rtlCol="0" anchor="t">
            <a:normAutofit/>
          </a:bodyPr>
          <a:lstStyle/>
          <a:p>
            <a:pPr marL="457200"/>
            <a:r>
              <a:rPr lang="en-US" sz="1700">
                <a:solidFill>
                  <a:schemeClr val="bg1"/>
                </a:solidFill>
              </a:rPr>
              <a:t>Hoe voel ik me lichamelijk?</a:t>
            </a:r>
          </a:p>
          <a:p>
            <a:pPr marL="457200"/>
            <a:r>
              <a:rPr lang="en-US" sz="1700">
                <a:solidFill>
                  <a:schemeClr val="bg1"/>
                </a:solidFill>
              </a:rPr>
              <a:t>Hoe gaat het mentaal met me?</a:t>
            </a:r>
          </a:p>
          <a:p>
            <a:pPr marL="457200"/>
            <a:r>
              <a:rPr lang="en-US" sz="1700">
                <a:solidFill>
                  <a:schemeClr val="bg1"/>
                </a:solidFill>
              </a:rPr>
              <a:t>Hoeveel vertrouwen heb ik in mijn eigen toekomst?</a:t>
            </a:r>
          </a:p>
          <a:p>
            <a:pPr marL="457200"/>
            <a:r>
              <a:rPr lang="en-US" sz="1700">
                <a:solidFill>
                  <a:schemeClr val="bg1"/>
                </a:solidFill>
              </a:rPr>
              <a:t>Lukt het me te genieten van het leven?</a:t>
            </a:r>
          </a:p>
          <a:p>
            <a:pPr marL="457200"/>
            <a:r>
              <a:rPr lang="en-US" sz="1700">
                <a:solidFill>
                  <a:schemeClr val="bg1"/>
                </a:solidFill>
              </a:rPr>
              <a:t>In hoeverre kan ik meedoen in de samenleving?</a:t>
            </a:r>
          </a:p>
          <a:p>
            <a:pPr marL="457200"/>
            <a:r>
              <a:rPr lang="en-US" sz="1700">
                <a:solidFill>
                  <a:schemeClr val="bg1"/>
                </a:solidFill>
              </a:rPr>
              <a:t>Hoe ziet mijn dagelijks leven eruit?</a:t>
            </a:r>
          </a:p>
          <a:p>
            <a:endParaRPr lang="en-US" sz="1700">
              <a:solidFill>
                <a:schemeClr val="bg1"/>
              </a:solidFill>
            </a:endParaRPr>
          </a:p>
        </p:txBody>
      </p:sp>
      <p:pic>
        <p:nvPicPr>
          <p:cNvPr id="5" name="Tijdelijke aanduiding voor inhoud 4" descr="Afbeelding met tekst, kaart&#10;&#10;Automatisch gegenereerde beschrijving">
            <a:extLst>
              <a:ext uri="{FF2B5EF4-FFF2-40B4-BE49-F238E27FC236}">
                <a16:creationId xmlns:a16="http://schemas.microsoft.com/office/drawing/2014/main" id="{FF35F57F-903B-194B-AD87-CFDA9B953FC0}"/>
              </a:ext>
            </a:extLst>
          </p:cNvPr>
          <p:cNvPicPr>
            <a:picLocks noGrp="1" noChangeAspect="1"/>
          </p:cNvPicPr>
          <p:nvPr>
            <p:ph sz="half" idx="1"/>
          </p:nvPr>
        </p:nvPicPr>
        <p:blipFill>
          <a:blip r:embed="rId2"/>
          <a:stretch>
            <a:fillRect/>
          </a:stretch>
        </p:blipFill>
        <p:spPr>
          <a:xfrm>
            <a:off x="5203767" y="1150689"/>
            <a:ext cx="6542117" cy="4399573"/>
          </a:xfrm>
          <a:prstGeom prst="rect">
            <a:avLst/>
          </a:prstGeom>
        </p:spPr>
      </p:pic>
    </p:spTree>
    <p:extLst>
      <p:ext uri="{BB962C8B-B14F-4D97-AF65-F5344CB8AC3E}">
        <p14:creationId xmlns:p14="http://schemas.microsoft.com/office/powerpoint/2010/main" val="522954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vert="horz" lIns="91440" tIns="45720" rIns="91440" bIns="45720" rtlCol="0">
            <a:normAutofit/>
          </a:bodyPr>
          <a:lstStyle/>
          <a:p>
            <a:r>
              <a:rPr lang="en-US"/>
              <a:t>Wat is de definitie van ziekte?</a:t>
            </a:r>
          </a:p>
        </p:txBody>
      </p:sp>
      <p:sp>
        <p:nvSpPr>
          <p:cNvPr id="7" name="Tijdelijke aanduiding voor inhoud 6">
            <a:extLst>
              <a:ext uri="{FF2B5EF4-FFF2-40B4-BE49-F238E27FC236}">
                <a16:creationId xmlns:a16="http://schemas.microsoft.com/office/drawing/2014/main" id="{BCC0BAE0-51BB-6348-A390-75680BA97B38}"/>
              </a:ext>
            </a:extLst>
          </p:cNvPr>
          <p:cNvSpPr>
            <a:spLocks noGrp="1"/>
          </p:cNvSpPr>
          <p:nvPr>
            <p:ph sz="half" idx="1"/>
          </p:nvPr>
        </p:nvSpPr>
        <p:spPr/>
        <p:txBody>
          <a:bodyPr/>
          <a:lstStyle/>
          <a:p>
            <a:r>
              <a:rPr lang="nl-NL" sz="1800" b="1" dirty="0"/>
              <a:t>Ziekte</a:t>
            </a:r>
            <a:r>
              <a:rPr lang="nl-NL" sz="1800" dirty="0"/>
              <a:t> is een schadelijke lichamelijke of psychische afwijking van een organisme. Meer specifiek is het een verstoring van de </a:t>
            </a:r>
            <a:r>
              <a:rPr lang="nl-NL" sz="1800" b="1" dirty="0">
                <a:solidFill>
                  <a:srgbClr val="92D050"/>
                </a:solidFill>
              </a:rPr>
              <a:t>homeostase,</a:t>
            </a:r>
            <a:r>
              <a:rPr lang="nl-NL" sz="1800" dirty="0"/>
              <a:t> het zelfregulerend proces waarbij biologische systemen hun stabiliteit bewaren door zich aan te passen aan de omstandigheden.</a:t>
            </a:r>
          </a:p>
          <a:p>
            <a:endParaRPr lang="nl-NL" dirty="0"/>
          </a:p>
        </p:txBody>
      </p:sp>
      <p:sp>
        <p:nvSpPr>
          <p:cNvPr id="12" name="Tijdelijke aanduiding voor inhoud 11">
            <a:extLst>
              <a:ext uri="{FF2B5EF4-FFF2-40B4-BE49-F238E27FC236}">
                <a16:creationId xmlns:a16="http://schemas.microsoft.com/office/drawing/2014/main" id="{496E661F-D143-DB45-B6D0-49E2BF6518D9}"/>
              </a:ext>
            </a:extLst>
          </p:cNvPr>
          <p:cNvSpPr>
            <a:spLocks noGrp="1"/>
          </p:cNvSpPr>
          <p:nvPr>
            <p:ph sz="half" idx="2"/>
          </p:nvPr>
        </p:nvSpPr>
        <p:spPr/>
        <p:txBody>
          <a:bodyPr/>
          <a:lstStyle/>
          <a:p>
            <a:endParaRPr lang="nl-NL"/>
          </a:p>
        </p:txBody>
      </p:sp>
      <p:graphicFrame>
        <p:nvGraphicFramePr>
          <p:cNvPr id="6" name="Diagram 5">
            <a:extLst>
              <a:ext uri="{FF2B5EF4-FFF2-40B4-BE49-F238E27FC236}">
                <a16:creationId xmlns:a16="http://schemas.microsoft.com/office/drawing/2014/main" id="{1F40002E-A551-C642-9807-E65A8C7AD0B9}"/>
              </a:ext>
            </a:extLst>
          </p:cNvPr>
          <p:cNvGraphicFramePr/>
          <p:nvPr>
            <p:extLst>
              <p:ext uri="{D42A27DB-BD31-4B8C-83A1-F6EECF244321}">
                <p14:modId xmlns:p14="http://schemas.microsoft.com/office/powerpoint/2010/main" val="2051639085"/>
              </p:ext>
            </p:extLst>
          </p:nvPr>
        </p:nvGraphicFramePr>
        <p:xfrm>
          <a:off x="5650332" y="1050392"/>
          <a:ext cx="7777162" cy="52690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28988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A51B53-CF32-4747-BAB5-5BE930CA5FA2}"/>
              </a:ext>
            </a:extLst>
          </p:cNvPr>
          <p:cNvSpPr>
            <a:spLocks noGrp="1"/>
          </p:cNvSpPr>
          <p:nvPr>
            <p:ph type="title"/>
          </p:nvPr>
        </p:nvSpPr>
        <p:spPr/>
        <p:txBody>
          <a:bodyPr/>
          <a:lstStyle/>
          <a:p>
            <a:r>
              <a:rPr lang="nl-NL" dirty="0"/>
              <a:t>Processen die de bron kunnen zijn van een ziekte zijn bijvoorbeeld:</a:t>
            </a:r>
          </a:p>
        </p:txBody>
      </p:sp>
      <p:sp>
        <p:nvSpPr>
          <p:cNvPr id="3" name="Tijdelijke aanduiding voor inhoud 2">
            <a:extLst>
              <a:ext uri="{FF2B5EF4-FFF2-40B4-BE49-F238E27FC236}">
                <a16:creationId xmlns:a16="http://schemas.microsoft.com/office/drawing/2014/main" id="{FC2FB28A-C0B4-8C4F-AB95-5AFDB94D743D}"/>
              </a:ext>
            </a:extLst>
          </p:cNvPr>
          <p:cNvSpPr>
            <a:spLocks noGrp="1"/>
          </p:cNvSpPr>
          <p:nvPr>
            <p:ph idx="1"/>
          </p:nvPr>
        </p:nvSpPr>
        <p:spPr/>
        <p:txBody>
          <a:bodyPr>
            <a:normAutofit fontScale="92500" lnSpcReduction="10000"/>
          </a:bodyPr>
          <a:lstStyle/>
          <a:p>
            <a:pPr marL="0" indent="0">
              <a:buNone/>
            </a:pPr>
            <a:br>
              <a:rPr lang="nl-NL" dirty="0"/>
            </a:br>
            <a:r>
              <a:rPr lang="nl-NL" dirty="0"/>
              <a:t>Ontstekingsprocessen</a:t>
            </a:r>
          </a:p>
          <a:p>
            <a:r>
              <a:rPr lang="nl-NL" dirty="0"/>
              <a:t>Groeistoornissen (zoals tumoren)</a:t>
            </a:r>
          </a:p>
          <a:p>
            <a:r>
              <a:rPr lang="nl-NL" dirty="0"/>
              <a:t>Aangeboren stoornissen</a:t>
            </a:r>
          </a:p>
          <a:p>
            <a:r>
              <a:rPr lang="nl-NL" dirty="0"/>
              <a:t>Immunologische stoornissen</a:t>
            </a:r>
          </a:p>
          <a:p>
            <a:r>
              <a:rPr lang="nl-NL" dirty="0"/>
              <a:t>Stofwisselingsstoornissen</a:t>
            </a:r>
          </a:p>
          <a:p>
            <a:r>
              <a:rPr lang="nl-NL" dirty="0"/>
              <a:t>Trauma’s en vergiftiging</a:t>
            </a:r>
          </a:p>
          <a:p>
            <a:r>
              <a:rPr lang="nl-NL" dirty="0"/>
              <a:t>Degeneratieve processen (ouderdom)</a:t>
            </a:r>
          </a:p>
          <a:p>
            <a:pPr marL="0" indent="0">
              <a:buNone/>
            </a:pPr>
            <a:br>
              <a:rPr lang="nl-NL" dirty="0"/>
            </a:br>
            <a:endParaRPr lang="nl-NL" dirty="0"/>
          </a:p>
        </p:txBody>
      </p:sp>
    </p:spTree>
    <p:extLst>
      <p:ext uri="{BB962C8B-B14F-4D97-AF65-F5344CB8AC3E}">
        <p14:creationId xmlns:p14="http://schemas.microsoft.com/office/powerpoint/2010/main" val="2786784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8E37FD4-EED0-984D-9028-E1A2C3480AC9}"/>
              </a:ext>
            </a:extLst>
          </p:cNvPr>
          <p:cNvSpPr>
            <a:spLocks noGrp="1"/>
          </p:cNvSpPr>
          <p:nvPr>
            <p:ph type="title"/>
          </p:nvPr>
        </p:nvSpPr>
        <p:spPr>
          <a:xfrm>
            <a:off x="838200" y="963877"/>
            <a:ext cx="3494362" cy="4930246"/>
          </a:xfrm>
        </p:spPr>
        <p:txBody>
          <a:bodyPr>
            <a:normAutofit/>
          </a:bodyPr>
          <a:lstStyle/>
          <a:p>
            <a:pPr algn="r"/>
            <a:r>
              <a:rPr lang="nl-NL" sz="4100">
                <a:solidFill>
                  <a:schemeClr val="accent1"/>
                </a:solidFill>
              </a:rPr>
              <a:t>Definities welvaartziekten</a:t>
            </a:r>
            <a:br>
              <a:rPr lang="nl-NL" sz="4100">
                <a:solidFill>
                  <a:schemeClr val="accent1"/>
                </a:solidFill>
              </a:rPr>
            </a:br>
            <a:r>
              <a:rPr lang="nl-NL" sz="4100">
                <a:solidFill>
                  <a:schemeClr val="accent1"/>
                </a:solidFill>
              </a:rPr>
              <a:t>Wat valt jullie op?</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554849F6-BA06-6D42-A972-285CD1131B24}"/>
              </a:ext>
            </a:extLst>
          </p:cNvPr>
          <p:cNvSpPr>
            <a:spLocks noGrp="1"/>
          </p:cNvSpPr>
          <p:nvPr>
            <p:ph idx="1"/>
          </p:nvPr>
        </p:nvSpPr>
        <p:spPr>
          <a:xfrm>
            <a:off x="4976031" y="963877"/>
            <a:ext cx="6377769" cy="4930246"/>
          </a:xfrm>
        </p:spPr>
        <p:txBody>
          <a:bodyPr anchor="ctr">
            <a:normAutofit/>
          </a:bodyPr>
          <a:lstStyle/>
          <a:p>
            <a:pPr>
              <a:buFont typeface="Wingdings" pitchFamily="2" charset="2"/>
              <a:buChar char="q"/>
            </a:pPr>
            <a:r>
              <a:rPr lang="nl-NL" sz="1300"/>
              <a:t>Welvaartsziekten zijn aandoeningen waar je mee te maken kunt krijgen als gevolg van de hedendaagse levensstijl en voedingspatroon. Denk hierbij maar eens aan diabetes, obesitas en overgewicht, verschillende vormen van kanker, etc. etc.</a:t>
            </a:r>
          </a:p>
          <a:p>
            <a:pPr marL="0" indent="0">
              <a:buNone/>
            </a:pPr>
            <a:r>
              <a:rPr lang="nl-NL" sz="1300"/>
              <a:t>Maar op het internet zijn betere omschrijvingen te vinden. Even een kleine greep:</a:t>
            </a:r>
          </a:p>
          <a:p>
            <a:pPr>
              <a:buFont typeface="Wingdings" pitchFamily="2" charset="2"/>
              <a:buChar char="q"/>
            </a:pPr>
            <a:r>
              <a:rPr lang="nl-NL" sz="1300"/>
              <a:t>Welvaartsziekten: Dit is een ziekte die verband houdt met de manier waarop een persoon of een groep mensen leeft. Welvaartsziekten omvatten onder andere hart- en vaatziekten, obesitas, en diabetes type 2. Ook ziekten die het gevolg zijn van roken, alcoholgebruik en gebruik van drugs vallen hieronder. (medicinenet.com)</a:t>
            </a:r>
          </a:p>
          <a:p>
            <a:pPr>
              <a:buFont typeface="Wingdings" pitchFamily="2" charset="2"/>
              <a:buChar char="q"/>
            </a:pPr>
            <a:r>
              <a:rPr lang="nl-NL" sz="1300"/>
              <a:t>Welvaartsziekten: Een ziekte die mogelijk kan worden voorkomen door veranderingen in voeding, milieu, en levensstijl. Voorbeelden zijn hart- en vaatziekten, beroertes, overgewicht, en osteoporose. (dictionary.com)</a:t>
            </a:r>
          </a:p>
          <a:p>
            <a:pPr>
              <a:buFont typeface="Wingdings" pitchFamily="2" charset="2"/>
              <a:buChar char="q"/>
            </a:pPr>
            <a:r>
              <a:rPr lang="nl-NL" sz="1300"/>
              <a:t>Welvaartsziekten: Welvaartsziekten zijn die ziekten waarvan het voorkomen met name gebaseerd is op de dagelijkse gewoonten van mensen en het resultaat zijn van een ongepaste relatie van mensen met hun omgeving. De belangrijkste factoren die bijdragen aan welvaartsziekten zijn slechte eetgewoonten, lichamelijke inactiviteit, verkeerde lichaamshouding, en een verstoorde biologische klok. (Nationaal centrum voor biotechnologische informatie)</a:t>
            </a:r>
          </a:p>
          <a:p>
            <a:pPr>
              <a:buFont typeface="Wingdings" pitchFamily="2" charset="2"/>
              <a:buChar char="q"/>
            </a:pPr>
            <a:r>
              <a:rPr lang="nl-NL" sz="1300"/>
              <a:t>Welvaartsziekten: Elke aandoening, bijvoorbeeld obesitas, hypertensie, hart- en vaatziekten, sportblessures, en sommige vormen van kanker, die, tenminste voor een deel, te wijten is aan keuzes in de levensstijl. Bijvoorbeeld voedingspatroon, roken, alcohol, drugs, onveilige seks, lichaamsbeweging, etc. etc. (The Free Dictionary)</a:t>
            </a:r>
          </a:p>
        </p:txBody>
      </p:sp>
    </p:spTree>
    <p:extLst>
      <p:ext uri="{BB962C8B-B14F-4D97-AF65-F5344CB8AC3E}">
        <p14:creationId xmlns:p14="http://schemas.microsoft.com/office/powerpoint/2010/main" val="2215515337"/>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TotalTime>
  <Words>1224</Words>
  <Application>Microsoft Macintosh PowerPoint</Application>
  <PresentationFormat>Breedbeeld</PresentationFormat>
  <Paragraphs>124</Paragraphs>
  <Slides>13</Slides>
  <Notes>2</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13</vt:i4>
      </vt:variant>
    </vt:vector>
  </HeadingPairs>
  <TitlesOfParts>
    <vt:vector size="18" baseType="lpstr">
      <vt:lpstr>Arial</vt:lpstr>
      <vt:lpstr>Calibri</vt:lpstr>
      <vt:lpstr>Calibri Light</vt:lpstr>
      <vt:lpstr>Wingdings</vt:lpstr>
      <vt:lpstr>Kantoorthema</vt:lpstr>
      <vt:lpstr>Ziekteleer/pathologie en de relatie met de leefomgeving</vt:lpstr>
      <vt:lpstr>Wat gaan we doen de komende periode en de relatie met het IBS?</vt:lpstr>
      <vt:lpstr>Leerdoelen les</vt:lpstr>
      <vt:lpstr>Pathologie</vt:lpstr>
      <vt:lpstr>Definitie van gezondheid</vt:lpstr>
      <vt:lpstr>Positieve gezondheid </vt:lpstr>
      <vt:lpstr>Wat is de definitie van ziekte?</vt:lpstr>
      <vt:lpstr>Processen die de bron kunnen zijn van een ziekte zijn bijvoorbeeld:</vt:lpstr>
      <vt:lpstr>Definities welvaartziekten Wat valt jullie op?</vt:lpstr>
      <vt:lpstr>Welvaartziekten/ te kort aan voedingsstoffen </vt:lpstr>
      <vt:lpstr>Realisatie!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Ziekteleer/pathologie en de relatie met de leefomgeving</dc:title>
  <dc:creator>Mariska de Rouw</dc:creator>
  <cp:lastModifiedBy>Mariska de Rouw</cp:lastModifiedBy>
  <cp:revision>3</cp:revision>
  <dcterms:created xsi:type="dcterms:W3CDTF">2020-02-07T14:51:41Z</dcterms:created>
  <dcterms:modified xsi:type="dcterms:W3CDTF">2020-02-10T09:31:06Z</dcterms:modified>
</cp:coreProperties>
</file>